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67" r:id="rId5"/>
    <p:sldId id="264" r:id="rId6"/>
    <p:sldId id="271" r:id="rId7"/>
    <p:sldId id="275" r:id="rId8"/>
    <p:sldId id="276" r:id="rId9"/>
    <p:sldId id="261" r:id="rId10"/>
    <p:sldId id="272" r:id="rId11"/>
    <p:sldId id="273" r:id="rId12"/>
    <p:sldId id="274" r:id="rId13"/>
    <p:sldId id="269" r:id="rId14"/>
    <p:sldId id="262" r:id="rId15"/>
    <p:sldId id="270" r:id="rId16"/>
    <p:sldId id="259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4A7FE2-BE85-4F81-AA8B-BCAFCCA0A67E}">
          <p14:sldIdLst>
            <p14:sldId id="256"/>
            <p14:sldId id="257"/>
            <p14:sldId id="260"/>
            <p14:sldId id="267"/>
            <p14:sldId id="264"/>
            <p14:sldId id="271"/>
            <p14:sldId id="275"/>
            <p14:sldId id="276"/>
            <p14:sldId id="261"/>
            <p14:sldId id="272"/>
            <p14:sldId id="273"/>
            <p14:sldId id="274"/>
            <p14:sldId id="269"/>
            <p14:sldId id="262"/>
            <p14:sldId id="270"/>
          </p14:sldIdLst>
        </p14:section>
        <p14:section name="Supplementary" id="{2E32122F-B822-4551-AD07-ABD47D2E6E2F}">
          <p14:sldIdLst>
            <p14:sldId id="259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98350B-229C-4D4E-8F90-BD5057844C73}" v="1109" dt="2023-09-27T02:15:59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ymond Chia" userId="3a1a6535-0487-48f8-8be6-cc2c26b7fe4e" providerId="ADAL" clId="{1398350B-229C-4D4E-8F90-BD5057844C73}"/>
    <pc:docChg chg="undo redo custSel addSld delSld modSld sldOrd addSection modSection">
      <pc:chgData name="Raymond Chia" userId="3a1a6535-0487-48f8-8be6-cc2c26b7fe4e" providerId="ADAL" clId="{1398350B-229C-4D4E-8F90-BD5057844C73}" dt="2023-09-27T02:16:07.678" v="4049" actId="1076"/>
      <pc:docMkLst>
        <pc:docMk/>
      </pc:docMkLst>
      <pc:sldChg chg="modSp mod">
        <pc:chgData name="Raymond Chia" userId="3a1a6535-0487-48f8-8be6-cc2c26b7fe4e" providerId="ADAL" clId="{1398350B-229C-4D4E-8F90-BD5057844C73}" dt="2023-09-26T06:36:18.734" v="1686" actId="20577"/>
        <pc:sldMkLst>
          <pc:docMk/>
          <pc:sldMk cId="2689431624" sldId="256"/>
        </pc:sldMkLst>
        <pc:spChg chg="mod">
          <ac:chgData name="Raymond Chia" userId="3a1a6535-0487-48f8-8be6-cc2c26b7fe4e" providerId="ADAL" clId="{1398350B-229C-4D4E-8F90-BD5057844C73}" dt="2023-09-26T06:35:08.509" v="1560" actId="20577"/>
          <ac:spMkLst>
            <pc:docMk/>
            <pc:sldMk cId="2689431624" sldId="256"/>
            <ac:spMk id="2" creationId="{5DBBF4F6-9ADF-0DFB-C0AA-30D866359E51}"/>
          </ac:spMkLst>
        </pc:spChg>
        <pc:spChg chg="mod">
          <ac:chgData name="Raymond Chia" userId="3a1a6535-0487-48f8-8be6-cc2c26b7fe4e" providerId="ADAL" clId="{1398350B-229C-4D4E-8F90-BD5057844C73}" dt="2023-09-26T06:36:18.734" v="1686" actId="20577"/>
          <ac:spMkLst>
            <pc:docMk/>
            <pc:sldMk cId="2689431624" sldId="256"/>
            <ac:spMk id="3" creationId="{3169DB4A-1704-DFD7-055F-A799CD7A216A}"/>
          </ac:spMkLst>
        </pc:spChg>
      </pc:sldChg>
      <pc:sldChg chg="modSp mod ord modAnim">
        <pc:chgData name="Raymond Chia" userId="3a1a6535-0487-48f8-8be6-cc2c26b7fe4e" providerId="ADAL" clId="{1398350B-229C-4D4E-8F90-BD5057844C73}" dt="2023-09-26T06:59:00.463" v="2007" actId="20577"/>
        <pc:sldMkLst>
          <pc:docMk/>
          <pc:sldMk cId="1647172757" sldId="257"/>
        </pc:sldMkLst>
        <pc:spChg chg="mod">
          <ac:chgData name="Raymond Chia" userId="3a1a6535-0487-48f8-8be6-cc2c26b7fe4e" providerId="ADAL" clId="{1398350B-229C-4D4E-8F90-BD5057844C73}" dt="2023-09-26T06:59:00.463" v="2007" actId="20577"/>
          <ac:spMkLst>
            <pc:docMk/>
            <pc:sldMk cId="1647172757" sldId="257"/>
            <ac:spMk id="3" creationId="{23B8B052-5FFD-2C5B-26D2-7E132FE74A82}"/>
          </ac:spMkLst>
        </pc:spChg>
      </pc:sldChg>
      <pc:sldChg chg="del ord">
        <pc:chgData name="Raymond Chia" userId="3a1a6535-0487-48f8-8be6-cc2c26b7fe4e" providerId="ADAL" clId="{1398350B-229C-4D4E-8F90-BD5057844C73}" dt="2023-09-26T06:10:50.906" v="1053" actId="47"/>
        <pc:sldMkLst>
          <pc:docMk/>
          <pc:sldMk cId="3229101967" sldId="258"/>
        </pc:sldMkLst>
      </pc:sldChg>
      <pc:sldChg chg="modSp mod ord modAnim">
        <pc:chgData name="Raymond Chia" userId="3a1a6535-0487-48f8-8be6-cc2c26b7fe4e" providerId="ADAL" clId="{1398350B-229C-4D4E-8F90-BD5057844C73}" dt="2023-09-26T11:45:03.672" v="2338"/>
        <pc:sldMkLst>
          <pc:docMk/>
          <pc:sldMk cId="4206591724" sldId="259"/>
        </pc:sldMkLst>
        <pc:spChg chg="mod">
          <ac:chgData name="Raymond Chia" userId="3a1a6535-0487-48f8-8be6-cc2c26b7fe4e" providerId="ADAL" clId="{1398350B-229C-4D4E-8F90-BD5057844C73}" dt="2023-09-26T07:46:43.204" v="2336" actId="20577"/>
          <ac:spMkLst>
            <pc:docMk/>
            <pc:sldMk cId="4206591724" sldId="259"/>
            <ac:spMk id="2" creationId="{CD5E8FEF-271B-7CE9-539F-C870BBA4A63A}"/>
          </ac:spMkLst>
        </pc:spChg>
        <pc:spChg chg="mod">
          <ac:chgData name="Raymond Chia" userId="3a1a6535-0487-48f8-8be6-cc2c26b7fe4e" providerId="ADAL" clId="{1398350B-229C-4D4E-8F90-BD5057844C73}" dt="2023-09-26T07:44:50.891" v="2329" actId="14100"/>
          <ac:spMkLst>
            <pc:docMk/>
            <pc:sldMk cId="4206591724" sldId="259"/>
            <ac:spMk id="3" creationId="{BFCC8BE8-7871-48EA-1E7C-3DC2D6608890}"/>
          </ac:spMkLst>
        </pc:spChg>
      </pc:sldChg>
      <pc:sldChg chg="addSp delSp modSp mod ord modAnim">
        <pc:chgData name="Raymond Chia" userId="3a1a6535-0487-48f8-8be6-cc2c26b7fe4e" providerId="ADAL" clId="{1398350B-229C-4D4E-8F90-BD5057844C73}" dt="2023-09-26T06:44:00.344" v="1698"/>
        <pc:sldMkLst>
          <pc:docMk/>
          <pc:sldMk cId="859313112" sldId="260"/>
        </pc:sldMkLst>
        <pc:spChg chg="mod">
          <ac:chgData name="Raymond Chia" userId="3a1a6535-0487-48f8-8be6-cc2c26b7fe4e" providerId="ADAL" clId="{1398350B-229C-4D4E-8F90-BD5057844C73}" dt="2023-09-26T06:10:56.703" v="1083" actId="20577"/>
          <ac:spMkLst>
            <pc:docMk/>
            <pc:sldMk cId="859313112" sldId="260"/>
            <ac:spMk id="2" creationId="{FB4B9F70-2303-041F-1843-DA52250843F5}"/>
          </ac:spMkLst>
        </pc:spChg>
        <pc:spChg chg="del mod">
          <ac:chgData name="Raymond Chia" userId="3a1a6535-0487-48f8-8be6-cc2c26b7fe4e" providerId="ADAL" clId="{1398350B-229C-4D4E-8F90-BD5057844C73}" dt="2023-09-26T05:58:15.001" v="743" actId="478"/>
          <ac:spMkLst>
            <pc:docMk/>
            <pc:sldMk cId="859313112" sldId="260"/>
            <ac:spMk id="3" creationId="{3FA6748F-CFD6-B4DA-F514-D2EF4A7D600E}"/>
          </ac:spMkLst>
        </pc:spChg>
        <pc:spChg chg="mod">
          <ac:chgData name="Raymond Chia" userId="3a1a6535-0487-48f8-8be6-cc2c26b7fe4e" providerId="ADAL" clId="{1398350B-229C-4D4E-8F90-BD5057844C73}" dt="2023-09-26T05:56:59.906" v="712" actId="14100"/>
          <ac:spMkLst>
            <pc:docMk/>
            <pc:sldMk cId="859313112" sldId="260"/>
            <ac:spMk id="20" creationId="{E39348A8-3B15-A970-6F58-53C7D8EBD0E5}"/>
          </ac:spMkLst>
        </pc:spChg>
        <pc:spChg chg="add del mod">
          <ac:chgData name="Raymond Chia" userId="3a1a6535-0487-48f8-8be6-cc2c26b7fe4e" providerId="ADAL" clId="{1398350B-229C-4D4E-8F90-BD5057844C73}" dt="2023-09-26T05:58:16.835" v="744" actId="478"/>
          <ac:spMkLst>
            <pc:docMk/>
            <pc:sldMk cId="859313112" sldId="260"/>
            <ac:spMk id="24" creationId="{674D744B-54AD-413B-0893-8B02CDF98D0B}"/>
          </ac:spMkLst>
        </pc:spChg>
        <pc:picChg chg="add del mod">
          <ac:chgData name="Raymond Chia" userId="3a1a6535-0487-48f8-8be6-cc2c26b7fe4e" providerId="ADAL" clId="{1398350B-229C-4D4E-8F90-BD5057844C73}" dt="2023-09-26T05:39:49.919" v="617" actId="478"/>
          <ac:picMkLst>
            <pc:docMk/>
            <pc:sldMk cId="859313112" sldId="260"/>
            <ac:picMk id="5" creationId="{FABD9F3D-CED8-C55B-7ACA-3CA200A1C0ED}"/>
          </ac:picMkLst>
        </pc:picChg>
        <pc:picChg chg="add del mod">
          <ac:chgData name="Raymond Chia" userId="3a1a6535-0487-48f8-8be6-cc2c26b7fe4e" providerId="ADAL" clId="{1398350B-229C-4D4E-8F90-BD5057844C73}" dt="2023-09-26T05:45:23.916" v="628" actId="478"/>
          <ac:picMkLst>
            <pc:docMk/>
            <pc:sldMk cId="859313112" sldId="260"/>
            <ac:picMk id="7" creationId="{24650BFC-5D36-F910-C362-A52C40835EF8}"/>
          </ac:picMkLst>
        </pc:picChg>
        <pc:picChg chg="add del mod modCrop">
          <ac:chgData name="Raymond Chia" userId="3a1a6535-0487-48f8-8be6-cc2c26b7fe4e" providerId="ADAL" clId="{1398350B-229C-4D4E-8F90-BD5057844C73}" dt="2023-09-26T05:47:36.764" v="638" actId="478"/>
          <ac:picMkLst>
            <pc:docMk/>
            <pc:sldMk cId="859313112" sldId="260"/>
            <ac:picMk id="9" creationId="{CE917290-E641-8F20-E8E6-A1CE191BBBFC}"/>
          </ac:picMkLst>
        </pc:picChg>
        <pc:picChg chg="add del mod">
          <ac:chgData name="Raymond Chia" userId="3a1a6535-0487-48f8-8be6-cc2c26b7fe4e" providerId="ADAL" clId="{1398350B-229C-4D4E-8F90-BD5057844C73}" dt="2023-09-26T05:47:36.034" v="637" actId="478"/>
          <ac:picMkLst>
            <pc:docMk/>
            <pc:sldMk cId="859313112" sldId="260"/>
            <ac:picMk id="11" creationId="{5898F830-A6D1-BBB7-7781-2D959FC6E878}"/>
          </ac:picMkLst>
        </pc:picChg>
        <pc:picChg chg="add del">
          <ac:chgData name="Raymond Chia" userId="3a1a6535-0487-48f8-8be6-cc2c26b7fe4e" providerId="ADAL" clId="{1398350B-229C-4D4E-8F90-BD5057844C73}" dt="2023-09-26T05:47:32.005" v="635" actId="478"/>
          <ac:picMkLst>
            <pc:docMk/>
            <pc:sldMk cId="859313112" sldId="260"/>
            <ac:picMk id="13" creationId="{D693BEA6-4545-240C-60EC-EB13B46B205D}"/>
          </ac:picMkLst>
        </pc:picChg>
        <pc:picChg chg="add mod">
          <ac:chgData name="Raymond Chia" userId="3a1a6535-0487-48f8-8be6-cc2c26b7fe4e" providerId="ADAL" clId="{1398350B-229C-4D4E-8F90-BD5057844C73}" dt="2023-09-26T05:48:31.499" v="643" actId="1076"/>
          <ac:picMkLst>
            <pc:docMk/>
            <pc:sldMk cId="859313112" sldId="260"/>
            <ac:picMk id="15" creationId="{C4262959-DE99-2C2D-2524-A812FBD17918}"/>
          </ac:picMkLst>
        </pc:picChg>
        <pc:picChg chg="add mod">
          <ac:chgData name="Raymond Chia" userId="3a1a6535-0487-48f8-8be6-cc2c26b7fe4e" providerId="ADAL" clId="{1398350B-229C-4D4E-8F90-BD5057844C73}" dt="2023-09-26T05:57:38.893" v="739" actId="1076"/>
          <ac:picMkLst>
            <pc:docMk/>
            <pc:sldMk cId="859313112" sldId="260"/>
            <ac:picMk id="17" creationId="{0F253AE9-7771-BA72-7F79-35B17A2EB7A3}"/>
          </ac:picMkLst>
        </pc:picChg>
        <pc:picChg chg="add mod">
          <ac:chgData name="Raymond Chia" userId="3a1a6535-0487-48f8-8be6-cc2c26b7fe4e" providerId="ADAL" clId="{1398350B-229C-4D4E-8F90-BD5057844C73}" dt="2023-09-26T05:55:16.799" v="675" actId="1076"/>
          <ac:picMkLst>
            <pc:docMk/>
            <pc:sldMk cId="859313112" sldId="260"/>
            <ac:picMk id="19" creationId="{182BD8C0-DD1D-44B7-E2F1-E2712590320F}"/>
          </ac:picMkLst>
        </pc:picChg>
        <pc:picChg chg="add mod modCrop">
          <ac:chgData name="Raymond Chia" userId="3a1a6535-0487-48f8-8be6-cc2c26b7fe4e" providerId="ADAL" clId="{1398350B-229C-4D4E-8F90-BD5057844C73}" dt="2023-09-26T05:55:22.829" v="677" actId="732"/>
          <ac:picMkLst>
            <pc:docMk/>
            <pc:sldMk cId="859313112" sldId="260"/>
            <ac:picMk id="22" creationId="{73395900-BD49-BA74-3FBA-4902F010CF6E}"/>
          </ac:picMkLst>
        </pc:picChg>
      </pc:sldChg>
      <pc:sldChg chg="addSp modSp mod">
        <pc:chgData name="Raymond Chia" userId="3a1a6535-0487-48f8-8be6-cc2c26b7fe4e" providerId="ADAL" clId="{1398350B-229C-4D4E-8F90-BD5057844C73}" dt="2023-09-26T14:07:05.086" v="3581" actId="20577"/>
        <pc:sldMkLst>
          <pc:docMk/>
          <pc:sldMk cId="4017471423" sldId="261"/>
        </pc:sldMkLst>
        <pc:spChg chg="mod">
          <ac:chgData name="Raymond Chia" userId="3a1a6535-0487-48f8-8be6-cc2c26b7fe4e" providerId="ADAL" clId="{1398350B-229C-4D4E-8F90-BD5057844C73}" dt="2023-09-26T14:07:05.086" v="3581" actId="20577"/>
          <ac:spMkLst>
            <pc:docMk/>
            <pc:sldMk cId="4017471423" sldId="261"/>
            <ac:spMk id="3" creationId="{BED1AA97-176D-15A9-4D9B-C7DEEA0F3A4B}"/>
          </ac:spMkLst>
        </pc:spChg>
        <pc:spChg chg="mod">
          <ac:chgData name="Raymond Chia" userId="3a1a6535-0487-48f8-8be6-cc2c26b7fe4e" providerId="ADAL" clId="{1398350B-229C-4D4E-8F90-BD5057844C73}" dt="2023-09-26T14:05:18.094" v="3559" actId="14100"/>
          <ac:spMkLst>
            <pc:docMk/>
            <pc:sldMk cId="4017471423" sldId="261"/>
            <ac:spMk id="4" creationId="{A24A6B3B-72A3-7275-2D8A-2285D3BDD2B0}"/>
          </ac:spMkLst>
        </pc:spChg>
        <pc:picChg chg="add mod">
          <ac:chgData name="Raymond Chia" userId="3a1a6535-0487-48f8-8be6-cc2c26b7fe4e" providerId="ADAL" clId="{1398350B-229C-4D4E-8F90-BD5057844C73}" dt="2023-09-26T14:05:03.915" v="3558" actId="1076"/>
          <ac:picMkLst>
            <pc:docMk/>
            <pc:sldMk cId="4017471423" sldId="261"/>
            <ac:picMk id="4098" creationId="{61E1F3F4-EDCE-AE8E-B365-303B29D8D01A}"/>
          </ac:picMkLst>
        </pc:picChg>
      </pc:sldChg>
      <pc:sldChg chg="modSp del mod ord modAnim">
        <pc:chgData name="Raymond Chia" userId="3a1a6535-0487-48f8-8be6-cc2c26b7fe4e" providerId="ADAL" clId="{1398350B-229C-4D4E-8F90-BD5057844C73}" dt="2023-09-26T05:24:36.842" v="457" actId="47"/>
        <pc:sldMkLst>
          <pc:docMk/>
          <pc:sldMk cId="1095731425" sldId="263"/>
        </pc:sldMkLst>
        <pc:spChg chg="mod">
          <ac:chgData name="Raymond Chia" userId="3a1a6535-0487-48f8-8be6-cc2c26b7fe4e" providerId="ADAL" clId="{1398350B-229C-4D4E-8F90-BD5057844C73}" dt="2023-09-26T04:18:42.390" v="13" actId="20577"/>
          <ac:spMkLst>
            <pc:docMk/>
            <pc:sldMk cId="1095731425" sldId="263"/>
            <ac:spMk id="2" creationId="{FB4B9F70-2303-041F-1843-DA52250843F5}"/>
          </ac:spMkLst>
        </pc:spChg>
        <pc:spChg chg="mod">
          <ac:chgData name="Raymond Chia" userId="3a1a6535-0487-48f8-8be6-cc2c26b7fe4e" providerId="ADAL" clId="{1398350B-229C-4D4E-8F90-BD5057844C73}" dt="2023-09-26T04:20:29.556" v="397" actId="20577"/>
          <ac:spMkLst>
            <pc:docMk/>
            <pc:sldMk cId="1095731425" sldId="263"/>
            <ac:spMk id="3" creationId="{3FA6748F-CFD6-B4DA-F514-D2EF4A7D600E}"/>
          </ac:spMkLst>
        </pc:spChg>
      </pc:sldChg>
      <pc:sldChg chg="addSp modSp add mod modAnim">
        <pc:chgData name="Raymond Chia" userId="3a1a6535-0487-48f8-8be6-cc2c26b7fe4e" providerId="ADAL" clId="{1398350B-229C-4D4E-8F90-BD5057844C73}" dt="2023-09-26T13:40:37.067" v="2903" actId="20577"/>
        <pc:sldMkLst>
          <pc:docMk/>
          <pc:sldMk cId="2495197387" sldId="264"/>
        </pc:sldMkLst>
        <pc:spChg chg="mod">
          <ac:chgData name="Raymond Chia" userId="3a1a6535-0487-48f8-8be6-cc2c26b7fe4e" providerId="ADAL" clId="{1398350B-229C-4D4E-8F90-BD5057844C73}" dt="2023-09-26T13:40:37.067" v="2903" actId="20577"/>
          <ac:spMkLst>
            <pc:docMk/>
            <pc:sldMk cId="2495197387" sldId="264"/>
            <ac:spMk id="3" creationId="{3FA6748F-CFD6-B4DA-F514-D2EF4A7D600E}"/>
          </ac:spMkLst>
        </pc:spChg>
        <pc:spChg chg="add mod">
          <ac:chgData name="Raymond Chia" userId="3a1a6535-0487-48f8-8be6-cc2c26b7fe4e" providerId="ADAL" clId="{1398350B-229C-4D4E-8F90-BD5057844C73}" dt="2023-09-26T05:28:30.092" v="492" actId="1076"/>
          <ac:spMkLst>
            <pc:docMk/>
            <pc:sldMk cId="2495197387" sldId="264"/>
            <ac:spMk id="4" creationId="{C85DA4F1-BBF4-75F8-2585-A8B07E88E902}"/>
          </ac:spMkLst>
        </pc:spChg>
        <pc:picChg chg="add mod">
          <ac:chgData name="Raymond Chia" userId="3a1a6535-0487-48f8-8be6-cc2c26b7fe4e" providerId="ADAL" clId="{1398350B-229C-4D4E-8F90-BD5057844C73}" dt="2023-09-26T05:28:26.223" v="491" actId="1076"/>
          <ac:picMkLst>
            <pc:docMk/>
            <pc:sldMk cId="2495197387" sldId="264"/>
            <ac:picMk id="1026" creationId="{D376CE93-4C65-038A-9A51-48439CCEDDD2}"/>
          </ac:picMkLst>
        </pc:picChg>
      </pc:sldChg>
      <pc:sldChg chg="modSp add del mod modAnim">
        <pc:chgData name="Raymond Chia" userId="3a1a6535-0487-48f8-8be6-cc2c26b7fe4e" providerId="ADAL" clId="{1398350B-229C-4D4E-8F90-BD5057844C73}" dt="2023-09-26T05:28:36.860" v="495" actId="2696"/>
        <pc:sldMkLst>
          <pc:docMk/>
          <pc:sldMk cId="1992279592" sldId="265"/>
        </pc:sldMkLst>
        <pc:spChg chg="mod">
          <ac:chgData name="Raymond Chia" userId="3a1a6535-0487-48f8-8be6-cc2c26b7fe4e" providerId="ADAL" clId="{1398350B-229C-4D4E-8F90-BD5057844C73}" dt="2023-09-26T05:28:05.358" v="488" actId="1076"/>
          <ac:spMkLst>
            <pc:docMk/>
            <pc:sldMk cId="1992279592" sldId="265"/>
            <ac:spMk id="4" creationId="{CBB0BE92-A9A2-1130-8EC7-F52DA4826BCD}"/>
          </ac:spMkLst>
        </pc:spChg>
      </pc:sldChg>
      <pc:sldChg chg="modSp add del modAnim">
        <pc:chgData name="Raymond Chia" userId="3a1a6535-0487-48f8-8be6-cc2c26b7fe4e" providerId="ADAL" clId="{1398350B-229C-4D4E-8F90-BD5057844C73}" dt="2023-09-26T11:45:17.966" v="2341" actId="2696"/>
        <pc:sldMkLst>
          <pc:docMk/>
          <pc:sldMk cId="1720678974" sldId="266"/>
        </pc:sldMkLst>
        <pc:spChg chg="mod">
          <ac:chgData name="Raymond Chia" userId="3a1a6535-0487-48f8-8be6-cc2c26b7fe4e" providerId="ADAL" clId="{1398350B-229C-4D4E-8F90-BD5057844C73}" dt="2023-09-26T07:10:16.075" v="2039" actId="113"/>
          <ac:spMkLst>
            <pc:docMk/>
            <pc:sldMk cId="1720678974" sldId="266"/>
            <ac:spMk id="3" creationId="{3FA6748F-CFD6-B4DA-F514-D2EF4A7D600E}"/>
          </ac:spMkLst>
        </pc:spChg>
      </pc:sldChg>
      <pc:sldChg chg="addSp delSp modSp add mod ord modAnim">
        <pc:chgData name="Raymond Chia" userId="3a1a6535-0487-48f8-8be6-cc2c26b7fe4e" providerId="ADAL" clId="{1398350B-229C-4D4E-8F90-BD5057844C73}" dt="2023-09-26T07:09:35.509" v="2036" actId="1076"/>
        <pc:sldMkLst>
          <pc:docMk/>
          <pc:sldMk cId="313121806" sldId="267"/>
        </pc:sldMkLst>
        <pc:spChg chg="mod">
          <ac:chgData name="Raymond Chia" userId="3a1a6535-0487-48f8-8be6-cc2c26b7fe4e" providerId="ADAL" clId="{1398350B-229C-4D4E-8F90-BD5057844C73}" dt="2023-09-26T06:11:04.852" v="1095" actId="20577"/>
          <ac:spMkLst>
            <pc:docMk/>
            <pc:sldMk cId="313121806" sldId="267"/>
            <ac:spMk id="2" creationId="{FB4B9F70-2303-041F-1843-DA52250843F5}"/>
          </ac:spMkLst>
        </pc:spChg>
        <pc:spChg chg="del">
          <ac:chgData name="Raymond Chia" userId="3a1a6535-0487-48f8-8be6-cc2c26b7fe4e" providerId="ADAL" clId="{1398350B-229C-4D4E-8F90-BD5057844C73}" dt="2023-09-26T05:58:19.656" v="745" actId="478"/>
          <ac:spMkLst>
            <pc:docMk/>
            <pc:sldMk cId="313121806" sldId="267"/>
            <ac:spMk id="3" creationId="{3FA6748F-CFD6-B4DA-F514-D2EF4A7D600E}"/>
          </ac:spMkLst>
        </pc:spChg>
        <pc:spChg chg="del mod">
          <ac:chgData name="Raymond Chia" userId="3a1a6535-0487-48f8-8be6-cc2c26b7fe4e" providerId="ADAL" clId="{1398350B-229C-4D4E-8F90-BD5057844C73}" dt="2023-09-26T05:56:58.071" v="710"/>
          <ac:spMkLst>
            <pc:docMk/>
            <pc:sldMk cId="313121806" sldId="267"/>
            <ac:spMk id="4" creationId="{84EED5C8-641B-5CC9-0C60-9A755663A83C}"/>
          </ac:spMkLst>
        </pc:spChg>
        <pc:spChg chg="add mod">
          <ac:chgData name="Raymond Chia" userId="3a1a6535-0487-48f8-8be6-cc2c26b7fe4e" providerId="ADAL" clId="{1398350B-229C-4D4E-8F90-BD5057844C73}" dt="2023-09-26T06:08:55.207" v="1038" actId="20577"/>
          <ac:spMkLst>
            <pc:docMk/>
            <pc:sldMk cId="313121806" sldId="267"/>
            <ac:spMk id="5" creationId="{6E2C8CEB-70C0-7AF1-AA96-3EA8CB8E1B6E}"/>
          </ac:spMkLst>
        </pc:spChg>
        <pc:spChg chg="add del mod">
          <ac:chgData name="Raymond Chia" userId="3a1a6535-0487-48f8-8be6-cc2c26b7fe4e" providerId="ADAL" clId="{1398350B-229C-4D4E-8F90-BD5057844C73}" dt="2023-09-26T05:58:22.988" v="746" actId="478"/>
          <ac:spMkLst>
            <pc:docMk/>
            <pc:sldMk cId="313121806" sldId="267"/>
            <ac:spMk id="7" creationId="{87B54CD2-8C61-D304-8A53-D32B6B907CA0}"/>
          </ac:spMkLst>
        </pc:spChg>
        <pc:spChg chg="add del">
          <ac:chgData name="Raymond Chia" userId="3a1a6535-0487-48f8-8be6-cc2c26b7fe4e" providerId="ADAL" clId="{1398350B-229C-4D4E-8F90-BD5057844C73}" dt="2023-09-26T06:08:02.409" v="1021"/>
          <ac:spMkLst>
            <pc:docMk/>
            <pc:sldMk cId="313121806" sldId="267"/>
            <ac:spMk id="12" creationId="{31D46BA1-7B01-ED75-80D5-56ADDA025DF4}"/>
          </ac:spMkLst>
        </pc:spChg>
        <pc:spChg chg="add del">
          <ac:chgData name="Raymond Chia" userId="3a1a6535-0487-48f8-8be6-cc2c26b7fe4e" providerId="ADAL" clId="{1398350B-229C-4D4E-8F90-BD5057844C73}" dt="2023-09-26T06:08:15.720" v="1025"/>
          <ac:spMkLst>
            <pc:docMk/>
            <pc:sldMk cId="313121806" sldId="267"/>
            <ac:spMk id="13" creationId="{166DAECB-84F5-5E83-CDAD-033F3B2860B9}"/>
          </ac:spMkLst>
        </pc:spChg>
        <pc:picChg chg="add mod">
          <ac:chgData name="Raymond Chia" userId="3a1a6535-0487-48f8-8be6-cc2c26b7fe4e" providerId="ADAL" clId="{1398350B-229C-4D4E-8F90-BD5057844C73}" dt="2023-09-26T07:09:35.509" v="2036" actId="1076"/>
          <ac:picMkLst>
            <pc:docMk/>
            <pc:sldMk cId="313121806" sldId="267"/>
            <ac:picMk id="10" creationId="{B29601CA-8327-87BF-E7D6-6A46E3C72D6D}"/>
          </ac:picMkLst>
        </pc:picChg>
        <pc:picChg chg="mod">
          <ac:chgData name="Raymond Chia" userId="3a1a6535-0487-48f8-8be6-cc2c26b7fe4e" providerId="ADAL" clId="{1398350B-229C-4D4E-8F90-BD5057844C73}" dt="2023-09-26T06:09:00.609" v="1044" actId="1076"/>
          <ac:picMkLst>
            <pc:docMk/>
            <pc:sldMk cId="313121806" sldId="267"/>
            <ac:picMk id="11" creationId="{5898F830-A6D1-BBB7-7781-2D959FC6E878}"/>
          </ac:picMkLst>
        </pc:picChg>
      </pc:sldChg>
      <pc:sldChg chg="delSp add del mod">
        <pc:chgData name="Raymond Chia" userId="3a1a6535-0487-48f8-8be6-cc2c26b7fe4e" providerId="ADAL" clId="{1398350B-229C-4D4E-8F90-BD5057844C73}" dt="2023-09-26T05:59:01.449" v="752" actId="47"/>
        <pc:sldMkLst>
          <pc:docMk/>
          <pc:sldMk cId="4178035299" sldId="268"/>
        </pc:sldMkLst>
        <pc:spChg chg="del">
          <ac:chgData name="Raymond Chia" userId="3a1a6535-0487-48f8-8be6-cc2c26b7fe4e" providerId="ADAL" clId="{1398350B-229C-4D4E-8F90-BD5057844C73}" dt="2023-09-26T05:58:56.828" v="750" actId="478"/>
          <ac:spMkLst>
            <pc:docMk/>
            <pc:sldMk cId="4178035299" sldId="268"/>
            <ac:spMk id="5" creationId="{6E2C8CEB-70C0-7AF1-AA96-3EA8CB8E1B6E}"/>
          </ac:spMkLst>
        </pc:spChg>
        <pc:picChg chg="del">
          <ac:chgData name="Raymond Chia" userId="3a1a6535-0487-48f8-8be6-cc2c26b7fe4e" providerId="ADAL" clId="{1398350B-229C-4D4E-8F90-BD5057844C73}" dt="2023-09-26T05:58:55.849" v="749" actId="478"/>
          <ac:picMkLst>
            <pc:docMk/>
            <pc:sldMk cId="4178035299" sldId="268"/>
            <ac:picMk id="9" creationId="{CE917290-E641-8F20-E8E6-A1CE191BBBFC}"/>
          </ac:picMkLst>
        </pc:picChg>
        <pc:picChg chg="del">
          <ac:chgData name="Raymond Chia" userId="3a1a6535-0487-48f8-8be6-cc2c26b7fe4e" providerId="ADAL" clId="{1398350B-229C-4D4E-8F90-BD5057844C73}" dt="2023-09-26T05:58:55.361" v="748" actId="478"/>
          <ac:picMkLst>
            <pc:docMk/>
            <pc:sldMk cId="4178035299" sldId="268"/>
            <ac:picMk id="11" creationId="{5898F830-A6D1-BBB7-7781-2D959FC6E878}"/>
          </ac:picMkLst>
        </pc:picChg>
      </pc:sldChg>
      <pc:sldChg chg="addSp delSp modSp add del mod ord">
        <pc:chgData name="Raymond Chia" userId="3a1a6535-0487-48f8-8be6-cc2c26b7fe4e" providerId="ADAL" clId="{1398350B-229C-4D4E-8F90-BD5057844C73}" dt="2023-09-26T13:12:31.747" v="2736" actId="2696"/>
        <pc:sldMkLst>
          <pc:docMk/>
          <pc:sldMk cId="978861870" sldId="269"/>
        </pc:sldMkLst>
        <pc:spChg chg="mod">
          <ac:chgData name="Raymond Chia" userId="3a1a6535-0487-48f8-8be6-cc2c26b7fe4e" providerId="ADAL" clId="{1398350B-229C-4D4E-8F90-BD5057844C73}" dt="2023-09-26T06:52:13.058" v="1795" actId="20577"/>
          <ac:spMkLst>
            <pc:docMk/>
            <pc:sldMk cId="978861870" sldId="269"/>
            <ac:spMk id="2" creationId="{4CC886BF-1A0A-628E-EF3D-758497C8881C}"/>
          </ac:spMkLst>
        </pc:spChg>
        <pc:spChg chg="del">
          <ac:chgData name="Raymond Chia" userId="3a1a6535-0487-48f8-8be6-cc2c26b7fe4e" providerId="ADAL" clId="{1398350B-229C-4D4E-8F90-BD5057844C73}" dt="2023-09-26T05:59:26.063" v="763" actId="1032"/>
          <ac:spMkLst>
            <pc:docMk/>
            <pc:sldMk cId="978861870" sldId="269"/>
            <ac:spMk id="3" creationId="{23B8B052-5FFD-2C5B-26D2-7E132FE74A82}"/>
          </ac:spMkLst>
        </pc:spChg>
        <pc:spChg chg="add mod">
          <ac:chgData name="Raymond Chia" userId="3a1a6535-0487-48f8-8be6-cc2c26b7fe4e" providerId="ADAL" clId="{1398350B-229C-4D4E-8F90-BD5057844C73}" dt="2023-09-26T06:55:52.473" v="1863" actId="20577"/>
          <ac:spMkLst>
            <pc:docMk/>
            <pc:sldMk cId="978861870" sldId="269"/>
            <ac:spMk id="6" creationId="{AF4BCBAE-08E5-8546-28AA-7363CBF2065D}"/>
          </ac:spMkLst>
        </pc:spChg>
        <pc:graphicFrameChg chg="add del mod modGraphic">
          <ac:chgData name="Raymond Chia" userId="3a1a6535-0487-48f8-8be6-cc2c26b7fe4e" providerId="ADAL" clId="{1398350B-229C-4D4E-8F90-BD5057844C73}" dt="2023-09-26T06:17:12.448" v="1210" actId="478"/>
          <ac:graphicFrameMkLst>
            <pc:docMk/>
            <pc:sldMk cId="978861870" sldId="269"/>
            <ac:graphicFrameMk id="4" creationId="{0FB03876-46B9-718C-95C5-01F09274DA75}"/>
          </ac:graphicFrameMkLst>
        </pc:graphicFrameChg>
      </pc:sldChg>
      <pc:sldChg chg="add">
        <pc:chgData name="Raymond Chia" userId="3a1a6535-0487-48f8-8be6-cc2c26b7fe4e" providerId="ADAL" clId="{1398350B-229C-4D4E-8F90-BD5057844C73}" dt="2023-09-26T13:12:34.250" v="2737"/>
        <pc:sldMkLst>
          <pc:docMk/>
          <pc:sldMk cId="4098120029" sldId="269"/>
        </pc:sldMkLst>
      </pc:sldChg>
      <pc:sldChg chg="modSp new mod ord">
        <pc:chgData name="Raymond Chia" userId="3a1a6535-0487-48f8-8be6-cc2c26b7fe4e" providerId="ADAL" clId="{1398350B-229C-4D4E-8F90-BD5057844C73}" dt="2023-09-26T14:06:20.346" v="3565" actId="20577"/>
        <pc:sldMkLst>
          <pc:docMk/>
          <pc:sldMk cId="679956610" sldId="270"/>
        </pc:sldMkLst>
        <pc:spChg chg="mod">
          <ac:chgData name="Raymond Chia" userId="3a1a6535-0487-48f8-8be6-cc2c26b7fe4e" providerId="ADAL" clId="{1398350B-229C-4D4E-8F90-BD5057844C73}" dt="2023-09-26T07:14:06.378" v="2049" actId="20577"/>
          <ac:spMkLst>
            <pc:docMk/>
            <pc:sldMk cId="679956610" sldId="270"/>
            <ac:spMk id="2" creationId="{1FC4CFCB-5C7B-6C6E-F9EE-5C6E755514C0}"/>
          </ac:spMkLst>
        </pc:spChg>
        <pc:spChg chg="mod">
          <ac:chgData name="Raymond Chia" userId="3a1a6535-0487-48f8-8be6-cc2c26b7fe4e" providerId="ADAL" clId="{1398350B-229C-4D4E-8F90-BD5057844C73}" dt="2023-09-26T14:06:20.346" v="3565" actId="20577"/>
          <ac:spMkLst>
            <pc:docMk/>
            <pc:sldMk cId="679956610" sldId="270"/>
            <ac:spMk id="3" creationId="{DE5B1763-E0A9-106D-178C-A047DC459453}"/>
          </ac:spMkLst>
        </pc:spChg>
      </pc:sldChg>
      <pc:sldChg chg="modSp add del mod">
        <pc:chgData name="Raymond Chia" userId="3a1a6535-0487-48f8-8be6-cc2c26b7fe4e" providerId="ADAL" clId="{1398350B-229C-4D4E-8F90-BD5057844C73}" dt="2023-09-26T07:00:00.079" v="2032" actId="2696"/>
        <pc:sldMkLst>
          <pc:docMk/>
          <pc:sldMk cId="1924858113" sldId="270"/>
        </pc:sldMkLst>
        <pc:spChg chg="mod">
          <ac:chgData name="Raymond Chia" userId="3a1a6535-0487-48f8-8be6-cc2c26b7fe4e" providerId="ADAL" clId="{1398350B-229C-4D4E-8F90-BD5057844C73}" dt="2023-09-26T06:59:57.143" v="2031" actId="20577"/>
          <ac:spMkLst>
            <pc:docMk/>
            <pc:sldMk cId="1924858113" sldId="270"/>
            <ac:spMk id="2" creationId="{4CC886BF-1A0A-628E-EF3D-758497C8881C}"/>
          </ac:spMkLst>
        </pc:spChg>
        <pc:spChg chg="mod">
          <ac:chgData name="Raymond Chia" userId="3a1a6535-0487-48f8-8be6-cc2c26b7fe4e" providerId="ADAL" clId="{1398350B-229C-4D4E-8F90-BD5057844C73}" dt="2023-09-26T06:59:53.350" v="2017" actId="20577"/>
          <ac:spMkLst>
            <pc:docMk/>
            <pc:sldMk cId="1924858113" sldId="270"/>
            <ac:spMk id="3" creationId="{23B8B052-5FFD-2C5B-26D2-7E132FE74A82}"/>
          </ac:spMkLst>
        </pc:spChg>
      </pc:sldChg>
      <pc:sldChg chg="modSp add del mod">
        <pc:chgData name="Raymond Chia" userId="3a1a6535-0487-48f8-8be6-cc2c26b7fe4e" providerId="ADAL" clId="{1398350B-229C-4D4E-8F90-BD5057844C73}" dt="2023-09-26T06:54:18.525" v="1836" actId="2696"/>
        <pc:sldMkLst>
          <pc:docMk/>
          <pc:sldMk cId="3597341613" sldId="270"/>
        </pc:sldMkLst>
        <pc:spChg chg="mod">
          <ac:chgData name="Raymond Chia" userId="3a1a6535-0487-48f8-8be6-cc2c26b7fe4e" providerId="ADAL" clId="{1398350B-229C-4D4E-8F90-BD5057844C73}" dt="2023-09-26T06:53:30.201" v="1835" actId="20577"/>
          <ac:spMkLst>
            <pc:docMk/>
            <pc:sldMk cId="3597341613" sldId="270"/>
            <ac:spMk id="3" creationId="{23B8B052-5FFD-2C5B-26D2-7E132FE74A82}"/>
          </ac:spMkLst>
        </pc:spChg>
      </pc:sldChg>
      <pc:sldChg chg="modSp add mod ord modNotesTx">
        <pc:chgData name="Raymond Chia" userId="3a1a6535-0487-48f8-8be6-cc2c26b7fe4e" providerId="ADAL" clId="{1398350B-229C-4D4E-8F90-BD5057844C73}" dt="2023-09-26T13:12:14.536" v="2735" actId="20577"/>
        <pc:sldMkLst>
          <pc:docMk/>
          <pc:sldMk cId="2217083238" sldId="271"/>
        </pc:sldMkLst>
        <pc:spChg chg="mod">
          <ac:chgData name="Raymond Chia" userId="3a1a6535-0487-48f8-8be6-cc2c26b7fe4e" providerId="ADAL" clId="{1398350B-229C-4D4E-8F90-BD5057844C73}" dt="2023-09-26T12:07:52.371" v="2361" actId="20577"/>
          <ac:spMkLst>
            <pc:docMk/>
            <pc:sldMk cId="2217083238" sldId="271"/>
            <ac:spMk id="2" creationId="{D4D614F1-CE9E-5C78-775E-DDCE724F49A7}"/>
          </ac:spMkLst>
        </pc:spChg>
        <pc:spChg chg="mod">
          <ac:chgData name="Raymond Chia" userId="3a1a6535-0487-48f8-8be6-cc2c26b7fe4e" providerId="ADAL" clId="{1398350B-229C-4D4E-8F90-BD5057844C73}" dt="2023-09-26T13:12:09.758" v="2731" actId="27636"/>
          <ac:spMkLst>
            <pc:docMk/>
            <pc:sldMk cId="2217083238" sldId="271"/>
            <ac:spMk id="3" creationId="{BED1AA97-176D-15A9-4D9B-C7DEEA0F3A4B}"/>
          </ac:spMkLst>
        </pc:spChg>
      </pc:sldChg>
      <pc:sldChg chg="add del">
        <pc:chgData name="Raymond Chia" userId="3a1a6535-0487-48f8-8be6-cc2c26b7fe4e" providerId="ADAL" clId="{1398350B-229C-4D4E-8F90-BD5057844C73}" dt="2023-09-26T06:52:49.242" v="1807"/>
        <pc:sldMkLst>
          <pc:docMk/>
          <pc:sldMk cId="3170472128" sldId="271"/>
        </pc:sldMkLst>
      </pc:sldChg>
      <pc:sldChg chg="addSp delSp modSp add mod">
        <pc:chgData name="Raymond Chia" userId="3a1a6535-0487-48f8-8be6-cc2c26b7fe4e" providerId="ADAL" clId="{1398350B-229C-4D4E-8F90-BD5057844C73}" dt="2023-09-26T14:00:24.433" v="3546" actId="20577"/>
        <pc:sldMkLst>
          <pc:docMk/>
          <pc:sldMk cId="1492266250" sldId="272"/>
        </pc:sldMkLst>
        <pc:spChg chg="mod">
          <ac:chgData name="Raymond Chia" userId="3a1a6535-0487-48f8-8be6-cc2c26b7fe4e" providerId="ADAL" clId="{1398350B-229C-4D4E-8F90-BD5057844C73}" dt="2023-09-26T14:00:24.433" v="3546" actId="20577"/>
          <ac:spMkLst>
            <pc:docMk/>
            <pc:sldMk cId="1492266250" sldId="272"/>
            <ac:spMk id="3" creationId="{BED1AA97-176D-15A9-4D9B-C7DEEA0F3A4B}"/>
          </ac:spMkLst>
        </pc:spChg>
        <pc:picChg chg="add del mod">
          <ac:chgData name="Raymond Chia" userId="3a1a6535-0487-48f8-8be6-cc2c26b7fe4e" providerId="ADAL" clId="{1398350B-229C-4D4E-8F90-BD5057844C73}" dt="2023-09-26T14:00:03.205" v="3495" actId="1076"/>
          <ac:picMkLst>
            <pc:docMk/>
            <pc:sldMk cId="1492266250" sldId="272"/>
            <ac:picMk id="5" creationId="{058420A0-D0EE-64C9-6981-A8F5981A014E}"/>
          </ac:picMkLst>
        </pc:picChg>
      </pc:sldChg>
      <pc:sldChg chg="addSp modSp add mod modAnim">
        <pc:chgData name="Raymond Chia" userId="3a1a6535-0487-48f8-8be6-cc2c26b7fe4e" providerId="ADAL" clId="{1398350B-229C-4D4E-8F90-BD5057844C73}" dt="2023-09-26T15:53:58.869" v="4018" actId="1076"/>
        <pc:sldMkLst>
          <pc:docMk/>
          <pc:sldMk cId="1613207306" sldId="273"/>
        </pc:sldMkLst>
        <pc:spChg chg="mod">
          <ac:chgData name="Raymond Chia" userId="3a1a6535-0487-48f8-8be6-cc2c26b7fe4e" providerId="ADAL" clId="{1398350B-229C-4D4E-8F90-BD5057844C73}" dt="2023-09-26T13:55:40.467" v="3486" actId="20577"/>
          <ac:spMkLst>
            <pc:docMk/>
            <pc:sldMk cId="1613207306" sldId="273"/>
            <ac:spMk id="3" creationId="{BED1AA97-176D-15A9-4D9B-C7DEEA0F3A4B}"/>
          </ac:spMkLst>
        </pc:spChg>
        <pc:spChg chg="mod">
          <ac:chgData name="Raymond Chia" userId="3a1a6535-0487-48f8-8be6-cc2c26b7fe4e" providerId="ADAL" clId="{1398350B-229C-4D4E-8F90-BD5057844C73}" dt="2023-09-26T13:55:54.501" v="3489" actId="14100"/>
          <ac:spMkLst>
            <pc:docMk/>
            <pc:sldMk cId="1613207306" sldId="273"/>
            <ac:spMk id="6" creationId="{A81482A3-3A68-D49E-BF35-6BFF4216C751}"/>
          </ac:spMkLst>
        </pc:spChg>
        <pc:picChg chg="add mod">
          <ac:chgData name="Raymond Chia" userId="3a1a6535-0487-48f8-8be6-cc2c26b7fe4e" providerId="ADAL" clId="{1398350B-229C-4D4E-8F90-BD5057844C73}" dt="2023-09-26T13:55:56.892" v="3490" actId="1076"/>
          <ac:picMkLst>
            <pc:docMk/>
            <pc:sldMk cId="1613207306" sldId="273"/>
            <ac:picMk id="5" creationId="{86201DDE-2E88-2431-7023-EAC11F01C3B9}"/>
          </ac:picMkLst>
        </pc:picChg>
        <pc:picChg chg="add mod modCrop">
          <ac:chgData name="Raymond Chia" userId="3a1a6535-0487-48f8-8be6-cc2c26b7fe4e" providerId="ADAL" clId="{1398350B-229C-4D4E-8F90-BD5057844C73}" dt="2023-09-26T15:53:58.869" v="4018" actId="1076"/>
          <ac:picMkLst>
            <pc:docMk/>
            <pc:sldMk cId="1613207306" sldId="273"/>
            <ac:picMk id="8" creationId="{194704FF-18B7-340B-9791-EDC363C912BA}"/>
          </ac:picMkLst>
        </pc:picChg>
      </pc:sldChg>
      <pc:sldChg chg="delSp modSp add mod delAnim">
        <pc:chgData name="Raymond Chia" userId="3a1a6535-0487-48f8-8be6-cc2c26b7fe4e" providerId="ADAL" clId="{1398350B-229C-4D4E-8F90-BD5057844C73}" dt="2023-09-26T14:31:36.077" v="4016" actId="20577"/>
        <pc:sldMkLst>
          <pc:docMk/>
          <pc:sldMk cId="3207422866" sldId="274"/>
        </pc:sldMkLst>
        <pc:spChg chg="mod">
          <ac:chgData name="Raymond Chia" userId="3a1a6535-0487-48f8-8be6-cc2c26b7fe4e" providerId="ADAL" clId="{1398350B-229C-4D4E-8F90-BD5057844C73}" dt="2023-09-26T14:26:49.537" v="3620" actId="20577"/>
          <ac:spMkLst>
            <pc:docMk/>
            <pc:sldMk cId="3207422866" sldId="274"/>
            <ac:spMk id="2" creationId="{D4D614F1-CE9E-5C78-775E-DDCE724F49A7}"/>
          </ac:spMkLst>
        </pc:spChg>
        <pc:spChg chg="mod">
          <ac:chgData name="Raymond Chia" userId="3a1a6535-0487-48f8-8be6-cc2c26b7fe4e" providerId="ADAL" clId="{1398350B-229C-4D4E-8F90-BD5057844C73}" dt="2023-09-26T14:31:36.077" v="4016" actId="20577"/>
          <ac:spMkLst>
            <pc:docMk/>
            <pc:sldMk cId="3207422866" sldId="274"/>
            <ac:spMk id="3" creationId="{BED1AA97-176D-15A9-4D9B-C7DEEA0F3A4B}"/>
          </ac:spMkLst>
        </pc:spChg>
        <pc:spChg chg="del">
          <ac:chgData name="Raymond Chia" userId="3a1a6535-0487-48f8-8be6-cc2c26b7fe4e" providerId="ADAL" clId="{1398350B-229C-4D4E-8F90-BD5057844C73}" dt="2023-09-26T14:26:43.114" v="3591" actId="478"/>
          <ac:spMkLst>
            <pc:docMk/>
            <pc:sldMk cId="3207422866" sldId="274"/>
            <ac:spMk id="6" creationId="{A81482A3-3A68-D49E-BF35-6BFF4216C751}"/>
          </ac:spMkLst>
        </pc:spChg>
        <pc:picChg chg="del">
          <ac:chgData name="Raymond Chia" userId="3a1a6535-0487-48f8-8be6-cc2c26b7fe4e" providerId="ADAL" clId="{1398350B-229C-4D4E-8F90-BD5057844C73}" dt="2023-09-26T14:26:41.627" v="3589" actId="478"/>
          <ac:picMkLst>
            <pc:docMk/>
            <pc:sldMk cId="3207422866" sldId="274"/>
            <ac:picMk id="5" creationId="{86201DDE-2E88-2431-7023-EAC11F01C3B9}"/>
          </ac:picMkLst>
        </pc:picChg>
        <pc:picChg chg="del">
          <ac:chgData name="Raymond Chia" userId="3a1a6535-0487-48f8-8be6-cc2c26b7fe4e" providerId="ADAL" clId="{1398350B-229C-4D4E-8F90-BD5057844C73}" dt="2023-09-26T14:26:42.083" v="3590" actId="478"/>
          <ac:picMkLst>
            <pc:docMk/>
            <pc:sldMk cId="3207422866" sldId="274"/>
            <ac:picMk id="8" creationId="{194704FF-18B7-340B-9791-EDC363C912BA}"/>
          </ac:picMkLst>
        </pc:picChg>
      </pc:sldChg>
      <pc:sldChg chg="addSp delSp modSp new mod">
        <pc:chgData name="Raymond Chia" userId="3a1a6535-0487-48f8-8be6-cc2c26b7fe4e" providerId="ADAL" clId="{1398350B-229C-4D4E-8F90-BD5057844C73}" dt="2023-09-27T02:14:47.928" v="4041" actId="1076"/>
        <pc:sldMkLst>
          <pc:docMk/>
          <pc:sldMk cId="630436823" sldId="275"/>
        </pc:sldMkLst>
        <pc:spChg chg="mod">
          <ac:chgData name="Raymond Chia" userId="3a1a6535-0487-48f8-8be6-cc2c26b7fe4e" providerId="ADAL" clId="{1398350B-229C-4D4E-8F90-BD5057844C73}" dt="2023-09-27T02:12:24.434" v="4035" actId="20577"/>
          <ac:spMkLst>
            <pc:docMk/>
            <pc:sldMk cId="630436823" sldId="275"/>
            <ac:spMk id="2" creationId="{DAD9CBD2-DFF0-26E2-6F04-FF769D59C363}"/>
          </ac:spMkLst>
        </pc:spChg>
        <pc:spChg chg="del">
          <ac:chgData name="Raymond Chia" userId="3a1a6535-0487-48f8-8be6-cc2c26b7fe4e" providerId="ADAL" clId="{1398350B-229C-4D4E-8F90-BD5057844C73}" dt="2023-09-27T02:13:30.424" v="4036" actId="931"/>
          <ac:spMkLst>
            <pc:docMk/>
            <pc:sldMk cId="630436823" sldId="275"/>
            <ac:spMk id="3" creationId="{A12D7259-DFDE-25DD-2640-1BE133A39BAE}"/>
          </ac:spMkLst>
        </pc:spChg>
        <pc:spChg chg="add mod">
          <ac:chgData name="Raymond Chia" userId="3a1a6535-0487-48f8-8be6-cc2c26b7fe4e" providerId="ADAL" clId="{1398350B-229C-4D4E-8F90-BD5057844C73}" dt="2023-09-27T02:14:47.928" v="4041" actId="1076"/>
          <ac:spMkLst>
            <pc:docMk/>
            <pc:sldMk cId="630436823" sldId="275"/>
            <ac:spMk id="6" creationId="{91882244-6EA7-C787-97AD-1C4A88FABC44}"/>
          </ac:spMkLst>
        </pc:spChg>
        <pc:picChg chg="add mod">
          <ac:chgData name="Raymond Chia" userId="3a1a6535-0487-48f8-8be6-cc2c26b7fe4e" providerId="ADAL" clId="{1398350B-229C-4D4E-8F90-BD5057844C73}" dt="2023-09-27T02:14:44.998" v="4040" actId="1076"/>
          <ac:picMkLst>
            <pc:docMk/>
            <pc:sldMk cId="630436823" sldId="275"/>
            <ac:picMk id="5" creationId="{95E42753-EC2C-A497-9506-45124E1845BC}"/>
          </ac:picMkLst>
        </pc:picChg>
      </pc:sldChg>
      <pc:sldChg chg="addSp delSp modSp add mod">
        <pc:chgData name="Raymond Chia" userId="3a1a6535-0487-48f8-8be6-cc2c26b7fe4e" providerId="ADAL" clId="{1398350B-229C-4D4E-8F90-BD5057844C73}" dt="2023-09-27T02:16:07.678" v="4049" actId="1076"/>
        <pc:sldMkLst>
          <pc:docMk/>
          <pc:sldMk cId="4109844507" sldId="276"/>
        </pc:sldMkLst>
        <pc:spChg chg="add del mod">
          <ac:chgData name="Raymond Chia" userId="3a1a6535-0487-48f8-8be6-cc2c26b7fe4e" providerId="ADAL" clId="{1398350B-229C-4D4E-8F90-BD5057844C73}" dt="2023-09-27T02:15:37.117" v="4044" actId="22"/>
          <ac:spMkLst>
            <pc:docMk/>
            <pc:sldMk cId="4109844507" sldId="276"/>
            <ac:spMk id="4" creationId="{E90AB280-087A-DCDE-B3CD-00B123892F89}"/>
          </ac:spMkLst>
        </pc:spChg>
        <pc:spChg chg="del">
          <ac:chgData name="Raymond Chia" userId="3a1a6535-0487-48f8-8be6-cc2c26b7fe4e" providerId="ADAL" clId="{1398350B-229C-4D4E-8F90-BD5057844C73}" dt="2023-09-27T02:15:36.107" v="4043" actId="478"/>
          <ac:spMkLst>
            <pc:docMk/>
            <pc:sldMk cId="4109844507" sldId="276"/>
            <ac:spMk id="6" creationId="{91882244-6EA7-C787-97AD-1C4A88FABC44}"/>
          </ac:spMkLst>
        </pc:spChg>
        <pc:spChg chg="mod">
          <ac:chgData name="Raymond Chia" userId="3a1a6535-0487-48f8-8be6-cc2c26b7fe4e" providerId="ADAL" clId="{1398350B-229C-4D4E-8F90-BD5057844C73}" dt="2023-09-27T02:16:07.678" v="4049" actId="1076"/>
          <ac:spMkLst>
            <pc:docMk/>
            <pc:sldMk cId="4109844507" sldId="276"/>
            <ac:spMk id="9" creationId="{42E586E5-6DF3-93EA-0700-08F4F26F38E0}"/>
          </ac:spMkLst>
        </pc:spChg>
        <pc:picChg chg="del">
          <ac:chgData name="Raymond Chia" userId="3a1a6535-0487-48f8-8be6-cc2c26b7fe4e" providerId="ADAL" clId="{1398350B-229C-4D4E-8F90-BD5057844C73}" dt="2023-09-27T02:15:36.107" v="4043" actId="478"/>
          <ac:picMkLst>
            <pc:docMk/>
            <pc:sldMk cId="4109844507" sldId="276"/>
            <ac:picMk id="5" creationId="{95E42753-EC2C-A497-9506-45124E1845BC}"/>
          </ac:picMkLst>
        </pc:picChg>
        <pc:picChg chg="add mod ord">
          <ac:chgData name="Raymond Chia" userId="3a1a6535-0487-48f8-8be6-cc2c26b7fe4e" providerId="ADAL" clId="{1398350B-229C-4D4E-8F90-BD5057844C73}" dt="2023-09-27T02:15:46.295" v="4047" actId="1076"/>
          <ac:picMkLst>
            <pc:docMk/>
            <pc:sldMk cId="4109844507" sldId="276"/>
            <ac:picMk id="8" creationId="{C550358C-A0B5-F9E7-C129-3D7C09AD19C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B3ABB4-3D77-4FC1-A30E-AE357C457A2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2" csCatId="colorful" phldr="1"/>
      <dgm:spPr/>
      <dgm:t>
        <a:bodyPr/>
        <a:lstStyle/>
        <a:p>
          <a:endParaRPr lang="en-US"/>
        </a:p>
      </dgm:t>
    </dgm:pt>
    <dgm:pt modelId="{3CB26B7D-789B-42A9-AA4B-D27AF449C574}">
      <dgm:prSet/>
      <dgm:spPr/>
      <dgm:t>
        <a:bodyPr/>
        <a:lstStyle/>
        <a:p>
          <a:pPr>
            <a:defRPr cap="all"/>
          </a:pPr>
          <a:r>
            <a:rPr lang="en-US"/>
            <a:t>What are you trying to do?</a:t>
          </a:r>
        </a:p>
      </dgm:t>
    </dgm:pt>
    <dgm:pt modelId="{EFB523B4-E3CE-43DD-B133-E2D197B05638}" type="parTrans" cxnId="{B9BF3F6F-3A6E-48A2-B4E2-2FD0136CDCA0}">
      <dgm:prSet/>
      <dgm:spPr/>
      <dgm:t>
        <a:bodyPr/>
        <a:lstStyle/>
        <a:p>
          <a:endParaRPr lang="en-US"/>
        </a:p>
      </dgm:t>
    </dgm:pt>
    <dgm:pt modelId="{ED363AA4-77D4-4B68-980D-EA29F1B2C08A}" type="sibTrans" cxnId="{B9BF3F6F-3A6E-48A2-B4E2-2FD0136CDCA0}">
      <dgm:prSet/>
      <dgm:spPr/>
      <dgm:t>
        <a:bodyPr/>
        <a:lstStyle/>
        <a:p>
          <a:endParaRPr lang="en-US"/>
        </a:p>
      </dgm:t>
    </dgm:pt>
    <dgm:pt modelId="{363D286F-A0BC-4EF7-BE7F-9ACE2B923E42}">
      <dgm:prSet/>
      <dgm:spPr/>
      <dgm:t>
        <a:bodyPr/>
        <a:lstStyle/>
        <a:p>
          <a:pPr>
            <a:defRPr cap="all"/>
          </a:pPr>
          <a:r>
            <a:rPr lang="en-US"/>
            <a:t>What is the purpose of your model?</a:t>
          </a:r>
        </a:p>
      </dgm:t>
    </dgm:pt>
    <dgm:pt modelId="{62BF308A-A28F-4D0B-95CA-CF259182C5C2}" type="parTrans" cxnId="{77C98AFE-748B-4AB0-BB95-4AE054A97B9D}">
      <dgm:prSet/>
      <dgm:spPr/>
      <dgm:t>
        <a:bodyPr/>
        <a:lstStyle/>
        <a:p>
          <a:endParaRPr lang="en-US"/>
        </a:p>
      </dgm:t>
    </dgm:pt>
    <dgm:pt modelId="{109139BF-57F6-4073-A64E-ABFFACB42CC3}" type="sibTrans" cxnId="{77C98AFE-748B-4AB0-BB95-4AE054A97B9D}">
      <dgm:prSet/>
      <dgm:spPr/>
      <dgm:t>
        <a:bodyPr/>
        <a:lstStyle/>
        <a:p>
          <a:endParaRPr lang="en-US"/>
        </a:p>
      </dgm:t>
    </dgm:pt>
    <dgm:pt modelId="{5414651A-D05B-47B6-B6A1-2A0DCFEA3FD7}">
      <dgm:prSet/>
      <dgm:spPr/>
      <dgm:t>
        <a:bodyPr/>
        <a:lstStyle/>
        <a:p>
          <a:pPr>
            <a:defRPr cap="all"/>
          </a:pPr>
          <a:r>
            <a:rPr lang="en-US"/>
            <a:t>What gap does your work address?</a:t>
          </a:r>
        </a:p>
      </dgm:t>
    </dgm:pt>
    <dgm:pt modelId="{EA5DFC43-3D36-45DA-9208-E5ECC1FBC0E7}" type="parTrans" cxnId="{413AD676-1947-48D4-959B-B03C380A616C}">
      <dgm:prSet/>
      <dgm:spPr/>
      <dgm:t>
        <a:bodyPr/>
        <a:lstStyle/>
        <a:p>
          <a:endParaRPr lang="en-US"/>
        </a:p>
      </dgm:t>
    </dgm:pt>
    <dgm:pt modelId="{A2EACF5A-AC44-44AF-8B20-9B43362F6E45}" type="sibTrans" cxnId="{413AD676-1947-48D4-959B-B03C380A616C}">
      <dgm:prSet/>
      <dgm:spPr/>
      <dgm:t>
        <a:bodyPr/>
        <a:lstStyle/>
        <a:p>
          <a:endParaRPr lang="en-US"/>
        </a:p>
      </dgm:t>
    </dgm:pt>
    <dgm:pt modelId="{2B6E71CB-4B08-4D68-AD97-723DC34F4C1A}">
      <dgm:prSet/>
      <dgm:spPr/>
      <dgm:t>
        <a:bodyPr/>
        <a:lstStyle/>
        <a:p>
          <a:pPr>
            <a:defRPr cap="all"/>
          </a:pPr>
          <a:r>
            <a:rPr lang="en-US"/>
            <a:t>What impact does it have in the field?</a:t>
          </a:r>
        </a:p>
      </dgm:t>
    </dgm:pt>
    <dgm:pt modelId="{65D2C260-9946-43D3-A8BA-F24A868B482B}" type="parTrans" cxnId="{77033CDF-56C5-451A-8D25-79E52318D984}">
      <dgm:prSet/>
      <dgm:spPr/>
      <dgm:t>
        <a:bodyPr/>
        <a:lstStyle/>
        <a:p>
          <a:endParaRPr lang="en-US"/>
        </a:p>
      </dgm:t>
    </dgm:pt>
    <dgm:pt modelId="{69B8D9DF-054F-4249-9EB3-7F63D5D0A67E}" type="sibTrans" cxnId="{77033CDF-56C5-451A-8D25-79E52318D984}">
      <dgm:prSet/>
      <dgm:spPr/>
      <dgm:t>
        <a:bodyPr/>
        <a:lstStyle/>
        <a:p>
          <a:endParaRPr lang="en-US"/>
        </a:p>
      </dgm:t>
    </dgm:pt>
    <dgm:pt modelId="{604DE600-1D08-4D07-9BA0-3BF9323362AD}" type="pres">
      <dgm:prSet presAssocID="{26B3ABB4-3D77-4FC1-A30E-AE357C457A2F}" presName="root" presStyleCnt="0">
        <dgm:presLayoutVars>
          <dgm:dir/>
          <dgm:resizeHandles val="exact"/>
        </dgm:presLayoutVars>
      </dgm:prSet>
      <dgm:spPr/>
    </dgm:pt>
    <dgm:pt modelId="{E5B64384-A8BB-4CE8-A38B-795882888EA4}" type="pres">
      <dgm:prSet presAssocID="{3CB26B7D-789B-42A9-AA4B-D27AF449C574}" presName="compNode" presStyleCnt="0"/>
      <dgm:spPr/>
    </dgm:pt>
    <dgm:pt modelId="{64BC98D6-5092-4CCE-94F5-0D916B99A9A3}" type="pres">
      <dgm:prSet presAssocID="{3CB26B7D-789B-42A9-AA4B-D27AF449C574}" presName="iconBgRect" presStyleLbl="bgShp" presStyleIdx="0" presStyleCnt="4"/>
      <dgm:spPr/>
    </dgm:pt>
    <dgm:pt modelId="{E06D506D-75D7-4662-AC09-ED5B1AA35611}" type="pres">
      <dgm:prSet presAssocID="{3CB26B7D-789B-42A9-AA4B-D27AF449C57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inning Plates with solid fill"/>
        </a:ext>
      </dgm:extLst>
    </dgm:pt>
    <dgm:pt modelId="{31A54256-74C7-4E54-8C1E-F6A005DF3176}" type="pres">
      <dgm:prSet presAssocID="{3CB26B7D-789B-42A9-AA4B-D27AF449C574}" presName="spaceRect" presStyleCnt="0"/>
      <dgm:spPr/>
    </dgm:pt>
    <dgm:pt modelId="{9FF0C4D8-BFB1-44CE-972D-8998D279CA6E}" type="pres">
      <dgm:prSet presAssocID="{3CB26B7D-789B-42A9-AA4B-D27AF449C574}" presName="textRect" presStyleLbl="revTx" presStyleIdx="0" presStyleCnt="4">
        <dgm:presLayoutVars>
          <dgm:chMax val="1"/>
          <dgm:chPref val="1"/>
        </dgm:presLayoutVars>
      </dgm:prSet>
      <dgm:spPr/>
    </dgm:pt>
    <dgm:pt modelId="{EC8EC08D-C5A7-4267-AC2C-42630E707031}" type="pres">
      <dgm:prSet presAssocID="{ED363AA4-77D4-4B68-980D-EA29F1B2C08A}" presName="sibTrans" presStyleCnt="0"/>
      <dgm:spPr/>
    </dgm:pt>
    <dgm:pt modelId="{B99A4F42-BB93-402E-945B-D6986F6C3A27}" type="pres">
      <dgm:prSet presAssocID="{363D286F-A0BC-4EF7-BE7F-9ACE2B923E42}" presName="compNode" presStyleCnt="0"/>
      <dgm:spPr/>
    </dgm:pt>
    <dgm:pt modelId="{A26416E1-9E52-4392-A8C2-02A2ACD05D4A}" type="pres">
      <dgm:prSet presAssocID="{363D286F-A0BC-4EF7-BE7F-9ACE2B923E42}" presName="iconBgRect" presStyleLbl="bgShp" presStyleIdx="1" presStyleCnt="4"/>
      <dgm:spPr/>
    </dgm:pt>
    <dgm:pt modelId="{C0FC562D-1ECE-4DBC-AB5F-A0824A007210}" type="pres">
      <dgm:prSet presAssocID="{363D286F-A0BC-4EF7-BE7F-9ACE2B923E4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tificial Intelligence outline"/>
        </a:ext>
      </dgm:extLst>
    </dgm:pt>
    <dgm:pt modelId="{D0FBF95A-7D9F-4A0C-8973-244659C76AC3}" type="pres">
      <dgm:prSet presAssocID="{363D286F-A0BC-4EF7-BE7F-9ACE2B923E42}" presName="spaceRect" presStyleCnt="0"/>
      <dgm:spPr/>
    </dgm:pt>
    <dgm:pt modelId="{32BE5B88-BD52-4C5C-B11E-BB1A2ED5DBE3}" type="pres">
      <dgm:prSet presAssocID="{363D286F-A0BC-4EF7-BE7F-9ACE2B923E42}" presName="textRect" presStyleLbl="revTx" presStyleIdx="1" presStyleCnt="4">
        <dgm:presLayoutVars>
          <dgm:chMax val="1"/>
          <dgm:chPref val="1"/>
        </dgm:presLayoutVars>
      </dgm:prSet>
      <dgm:spPr/>
    </dgm:pt>
    <dgm:pt modelId="{5EE61DE3-3F7D-409C-9E78-417C02132DC0}" type="pres">
      <dgm:prSet presAssocID="{109139BF-57F6-4073-A64E-ABFFACB42CC3}" presName="sibTrans" presStyleCnt="0"/>
      <dgm:spPr/>
    </dgm:pt>
    <dgm:pt modelId="{6133BF94-90D5-4DCC-A85F-00764CAC6828}" type="pres">
      <dgm:prSet presAssocID="{5414651A-D05B-47B6-B6A1-2A0DCFEA3FD7}" presName="compNode" presStyleCnt="0"/>
      <dgm:spPr/>
    </dgm:pt>
    <dgm:pt modelId="{863C05DB-2F82-4A37-8709-E1A728095CDF}" type="pres">
      <dgm:prSet presAssocID="{5414651A-D05B-47B6-B6A1-2A0DCFEA3FD7}" presName="iconBgRect" presStyleLbl="bgShp" presStyleIdx="2" presStyleCnt="4"/>
      <dgm:spPr/>
    </dgm:pt>
    <dgm:pt modelId="{66E599B4-4A7C-4ABD-9555-A29FD6BCE780}" type="pres">
      <dgm:prSet presAssocID="{5414651A-D05B-47B6-B6A1-2A0DCFEA3FD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813E6F94-6A2A-4F3F-A787-2EBB3E318F37}" type="pres">
      <dgm:prSet presAssocID="{5414651A-D05B-47B6-B6A1-2A0DCFEA3FD7}" presName="spaceRect" presStyleCnt="0"/>
      <dgm:spPr/>
    </dgm:pt>
    <dgm:pt modelId="{2BE9E8F1-916B-4937-9719-6D43DF759D00}" type="pres">
      <dgm:prSet presAssocID="{5414651A-D05B-47B6-B6A1-2A0DCFEA3FD7}" presName="textRect" presStyleLbl="revTx" presStyleIdx="2" presStyleCnt="4">
        <dgm:presLayoutVars>
          <dgm:chMax val="1"/>
          <dgm:chPref val="1"/>
        </dgm:presLayoutVars>
      </dgm:prSet>
      <dgm:spPr/>
    </dgm:pt>
    <dgm:pt modelId="{F9B119AE-3E5F-4230-8283-9060E2E620B7}" type="pres">
      <dgm:prSet presAssocID="{A2EACF5A-AC44-44AF-8B20-9B43362F6E45}" presName="sibTrans" presStyleCnt="0"/>
      <dgm:spPr/>
    </dgm:pt>
    <dgm:pt modelId="{41451AEB-2772-40B4-9A0E-722C129C38D8}" type="pres">
      <dgm:prSet presAssocID="{2B6E71CB-4B08-4D68-AD97-723DC34F4C1A}" presName="compNode" presStyleCnt="0"/>
      <dgm:spPr/>
    </dgm:pt>
    <dgm:pt modelId="{2E7FE3C7-7435-4BC3-9923-939F21575131}" type="pres">
      <dgm:prSet presAssocID="{2B6E71CB-4B08-4D68-AD97-723DC34F4C1A}" presName="iconBgRect" presStyleLbl="bgShp" presStyleIdx="3" presStyleCnt="4"/>
      <dgm:spPr/>
    </dgm:pt>
    <dgm:pt modelId="{DD6A0B84-BBC9-4673-A569-DC725DEE0C13}" type="pres">
      <dgm:prSet presAssocID="{2B6E71CB-4B08-4D68-AD97-723DC34F4C1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E1C4259A-CD0E-4C21-9A36-3462A89BBC16}" type="pres">
      <dgm:prSet presAssocID="{2B6E71CB-4B08-4D68-AD97-723DC34F4C1A}" presName="spaceRect" presStyleCnt="0"/>
      <dgm:spPr/>
    </dgm:pt>
    <dgm:pt modelId="{88746E9D-7C0E-4BCB-96CB-26D78FBCEB4E}" type="pres">
      <dgm:prSet presAssocID="{2B6E71CB-4B08-4D68-AD97-723DC34F4C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9BF3F6F-3A6E-48A2-B4E2-2FD0136CDCA0}" srcId="{26B3ABB4-3D77-4FC1-A30E-AE357C457A2F}" destId="{3CB26B7D-789B-42A9-AA4B-D27AF449C574}" srcOrd="0" destOrd="0" parTransId="{EFB523B4-E3CE-43DD-B133-E2D197B05638}" sibTransId="{ED363AA4-77D4-4B68-980D-EA29F1B2C08A}"/>
    <dgm:cxn modelId="{3DFDD553-03B0-46C2-B48F-B44624707D4C}" type="presOf" srcId="{2B6E71CB-4B08-4D68-AD97-723DC34F4C1A}" destId="{88746E9D-7C0E-4BCB-96CB-26D78FBCEB4E}" srcOrd="0" destOrd="0" presId="urn:microsoft.com/office/officeart/2018/5/layout/IconCircleLabelList"/>
    <dgm:cxn modelId="{413AD676-1947-48D4-959B-B03C380A616C}" srcId="{26B3ABB4-3D77-4FC1-A30E-AE357C457A2F}" destId="{5414651A-D05B-47B6-B6A1-2A0DCFEA3FD7}" srcOrd="2" destOrd="0" parTransId="{EA5DFC43-3D36-45DA-9208-E5ECC1FBC0E7}" sibTransId="{A2EACF5A-AC44-44AF-8B20-9B43362F6E45}"/>
    <dgm:cxn modelId="{A0C29686-99CB-48EA-86B1-F22D272B1945}" type="presOf" srcId="{3CB26B7D-789B-42A9-AA4B-D27AF449C574}" destId="{9FF0C4D8-BFB1-44CE-972D-8998D279CA6E}" srcOrd="0" destOrd="0" presId="urn:microsoft.com/office/officeart/2018/5/layout/IconCircleLabelList"/>
    <dgm:cxn modelId="{A13830AE-511E-4364-8BDC-7C6A5D56EF4B}" type="presOf" srcId="{5414651A-D05B-47B6-B6A1-2A0DCFEA3FD7}" destId="{2BE9E8F1-916B-4937-9719-6D43DF759D00}" srcOrd="0" destOrd="0" presId="urn:microsoft.com/office/officeart/2018/5/layout/IconCircleLabelList"/>
    <dgm:cxn modelId="{83E537BC-D7F1-486D-AE40-F2D351AEDC4B}" type="presOf" srcId="{363D286F-A0BC-4EF7-BE7F-9ACE2B923E42}" destId="{32BE5B88-BD52-4C5C-B11E-BB1A2ED5DBE3}" srcOrd="0" destOrd="0" presId="urn:microsoft.com/office/officeart/2018/5/layout/IconCircleLabelList"/>
    <dgm:cxn modelId="{77033CDF-56C5-451A-8D25-79E52318D984}" srcId="{26B3ABB4-3D77-4FC1-A30E-AE357C457A2F}" destId="{2B6E71CB-4B08-4D68-AD97-723DC34F4C1A}" srcOrd="3" destOrd="0" parTransId="{65D2C260-9946-43D3-A8BA-F24A868B482B}" sibTransId="{69B8D9DF-054F-4249-9EB3-7F63D5D0A67E}"/>
    <dgm:cxn modelId="{622090FC-6A16-4E4D-AF37-25849F320C5A}" type="presOf" srcId="{26B3ABB4-3D77-4FC1-A30E-AE357C457A2F}" destId="{604DE600-1D08-4D07-9BA0-3BF9323362AD}" srcOrd="0" destOrd="0" presId="urn:microsoft.com/office/officeart/2018/5/layout/IconCircleLabelList"/>
    <dgm:cxn modelId="{77C98AFE-748B-4AB0-BB95-4AE054A97B9D}" srcId="{26B3ABB4-3D77-4FC1-A30E-AE357C457A2F}" destId="{363D286F-A0BC-4EF7-BE7F-9ACE2B923E42}" srcOrd="1" destOrd="0" parTransId="{62BF308A-A28F-4D0B-95CA-CF259182C5C2}" sibTransId="{109139BF-57F6-4073-A64E-ABFFACB42CC3}"/>
    <dgm:cxn modelId="{09012C98-90EA-42C6-B0CA-0DBA6B2AFD56}" type="presParOf" srcId="{604DE600-1D08-4D07-9BA0-3BF9323362AD}" destId="{E5B64384-A8BB-4CE8-A38B-795882888EA4}" srcOrd="0" destOrd="0" presId="urn:microsoft.com/office/officeart/2018/5/layout/IconCircleLabelList"/>
    <dgm:cxn modelId="{9E697E49-699D-4063-A896-9BD86862E99A}" type="presParOf" srcId="{E5B64384-A8BB-4CE8-A38B-795882888EA4}" destId="{64BC98D6-5092-4CCE-94F5-0D916B99A9A3}" srcOrd="0" destOrd="0" presId="urn:microsoft.com/office/officeart/2018/5/layout/IconCircleLabelList"/>
    <dgm:cxn modelId="{C7053F61-6495-4DDA-BD6E-285196E47352}" type="presParOf" srcId="{E5B64384-A8BB-4CE8-A38B-795882888EA4}" destId="{E06D506D-75D7-4662-AC09-ED5B1AA35611}" srcOrd="1" destOrd="0" presId="urn:microsoft.com/office/officeart/2018/5/layout/IconCircleLabelList"/>
    <dgm:cxn modelId="{A5B67673-D496-40C9-A4C5-C37DF7C47204}" type="presParOf" srcId="{E5B64384-A8BB-4CE8-A38B-795882888EA4}" destId="{31A54256-74C7-4E54-8C1E-F6A005DF3176}" srcOrd="2" destOrd="0" presId="urn:microsoft.com/office/officeart/2018/5/layout/IconCircleLabelList"/>
    <dgm:cxn modelId="{0379ACB8-8178-4471-A241-5A705019AF64}" type="presParOf" srcId="{E5B64384-A8BB-4CE8-A38B-795882888EA4}" destId="{9FF0C4D8-BFB1-44CE-972D-8998D279CA6E}" srcOrd="3" destOrd="0" presId="urn:microsoft.com/office/officeart/2018/5/layout/IconCircleLabelList"/>
    <dgm:cxn modelId="{06B6892A-15EC-4A21-B40C-E81957096163}" type="presParOf" srcId="{604DE600-1D08-4D07-9BA0-3BF9323362AD}" destId="{EC8EC08D-C5A7-4267-AC2C-42630E707031}" srcOrd="1" destOrd="0" presId="urn:microsoft.com/office/officeart/2018/5/layout/IconCircleLabelList"/>
    <dgm:cxn modelId="{C5B5D71D-B826-4EEE-A96D-7B6688AC15EF}" type="presParOf" srcId="{604DE600-1D08-4D07-9BA0-3BF9323362AD}" destId="{B99A4F42-BB93-402E-945B-D6986F6C3A27}" srcOrd="2" destOrd="0" presId="urn:microsoft.com/office/officeart/2018/5/layout/IconCircleLabelList"/>
    <dgm:cxn modelId="{E1241A97-3F8E-494F-A1D1-9EDEFB97B8E4}" type="presParOf" srcId="{B99A4F42-BB93-402E-945B-D6986F6C3A27}" destId="{A26416E1-9E52-4392-A8C2-02A2ACD05D4A}" srcOrd="0" destOrd="0" presId="urn:microsoft.com/office/officeart/2018/5/layout/IconCircleLabelList"/>
    <dgm:cxn modelId="{2FFB7FE5-54E9-4966-87CC-1EB51CA4C9F7}" type="presParOf" srcId="{B99A4F42-BB93-402E-945B-D6986F6C3A27}" destId="{C0FC562D-1ECE-4DBC-AB5F-A0824A007210}" srcOrd="1" destOrd="0" presId="urn:microsoft.com/office/officeart/2018/5/layout/IconCircleLabelList"/>
    <dgm:cxn modelId="{FA6556C2-7A5C-4E1A-96EC-38FAA2B316F5}" type="presParOf" srcId="{B99A4F42-BB93-402E-945B-D6986F6C3A27}" destId="{D0FBF95A-7D9F-4A0C-8973-244659C76AC3}" srcOrd="2" destOrd="0" presId="urn:microsoft.com/office/officeart/2018/5/layout/IconCircleLabelList"/>
    <dgm:cxn modelId="{00DA29BB-4778-4E5E-BE1D-202D671354B8}" type="presParOf" srcId="{B99A4F42-BB93-402E-945B-D6986F6C3A27}" destId="{32BE5B88-BD52-4C5C-B11E-BB1A2ED5DBE3}" srcOrd="3" destOrd="0" presId="urn:microsoft.com/office/officeart/2018/5/layout/IconCircleLabelList"/>
    <dgm:cxn modelId="{B540128B-5336-4432-934A-C4F4680FE089}" type="presParOf" srcId="{604DE600-1D08-4D07-9BA0-3BF9323362AD}" destId="{5EE61DE3-3F7D-409C-9E78-417C02132DC0}" srcOrd="3" destOrd="0" presId="urn:microsoft.com/office/officeart/2018/5/layout/IconCircleLabelList"/>
    <dgm:cxn modelId="{9B8079DE-21D1-403F-8747-27C8CCC1FDD7}" type="presParOf" srcId="{604DE600-1D08-4D07-9BA0-3BF9323362AD}" destId="{6133BF94-90D5-4DCC-A85F-00764CAC6828}" srcOrd="4" destOrd="0" presId="urn:microsoft.com/office/officeart/2018/5/layout/IconCircleLabelList"/>
    <dgm:cxn modelId="{9A95C148-0839-479D-A298-907C36C89B41}" type="presParOf" srcId="{6133BF94-90D5-4DCC-A85F-00764CAC6828}" destId="{863C05DB-2F82-4A37-8709-E1A728095CDF}" srcOrd="0" destOrd="0" presId="urn:microsoft.com/office/officeart/2018/5/layout/IconCircleLabelList"/>
    <dgm:cxn modelId="{E1FDCCCA-93E7-4466-9D59-3EA0BCAD6863}" type="presParOf" srcId="{6133BF94-90D5-4DCC-A85F-00764CAC6828}" destId="{66E599B4-4A7C-4ABD-9555-A29FD6BCE780}" srcOrd="1" destOrd="0" presId="urn:microsoft.com/office/officeart/2018/5/layout/IconCircleLabelList"/>
    <dgm:cxn modelId="{256D09D1-72E7-4D1A-8D28-20A0024B6EFD}" type="presParOf" srcId="{6133BF94-90D5-4DCC-A85F-00764CAC6828}" destId="{813E6F94-6A2A-4F3F-A787-2EBB3E318F37}" srcOrd="2" destOrd="0" presId="urn:microsoft.com/office/officeart/2018/5/layout/IconCircleLabelList"/>
    <dgm:cxn modelId="{5E388223-18E4-4634-8E51-55CA44033130}" type="presParOf" srcId="{6133BF94-90D5-4DCC-A85F-00764CAC6828}" destId="{2BE9E8F1-916B-4937-9719-6D43DF759D00}" srcOrd="3" destOrd="0" presId="urn:microsoft.com/office/officeart/2018/5/layout/IconCircleLabelList"/>
    <dgm:cxn modelId="{23CCC59F-5EFE-4278-81FA-87EFF335770E}" type="presParOf" srcId="{604DE600-1D08-4D07-9BA0-3BF9323362AD}" destId="{F9B119AE-3E5F-4230-8283-9060E2E620B7}" srcOrd="5" destOrd="0" presId="urn:microsoft.com/office/officeart/2018/5/layout/IconCircleLabelList"/>
    <dgm:cxn modelId="{6A80DA41-7DC6-4FD5-86FF-2776129249DE}" type="presParOf" srcId="{604DE600-1D08-4D07-9BA0-3BF9323362AD}" destId="{41451AEB-2772-40B4-9A0E-722C129C38D8}" srcOrd="6" destOrd="0" presId="urn:microsoft.com/office/officeart/2018/5/layout/IconCircleLabelList"/>
    <dgm:cxn modelId="{A5D3A072-8964-4F9D-B3F3-C7AE45435743}" type="presParOf" srcId="{41451AEB-2772-40B4-9A0E-722C129C38D8}" destId="{2E7FE3C7-7435-4BC3-9923-939F21575131}" srcOrd="0" destOrd="0" presId="urn:microsoft.com/office/officeart/2018/5/layout/IconCircleLabelList"/>
    <dgm:cxn modelId="{33CEDFB6-1B0C-479B-BCEF-DDAFF353AE95}" type="presParOf" srcId="{41451AEB-2772-40B4-9A0E-722C129C38D8}" destId="{DD6A0B84-BBC9-4673-A569-DC725DEE0C13}" srcOrd="1" destOrd="0" presId="urn:microsoft.com/office/officeart/2018/5/layout/IconCircleLabelList"/>
    <dgm:cxn modelId="{69C950F7-7CCC-4524-B9CE-13A5510FAAB8}" type="presParOf" srcId="{41451AEB-2772-40B4-9A0E-722C129C38D8}" destId="{E1C4259A-CD0E-4C21-9A36-3462A89BBC16}" srcOrd="2" destOrd="0" presId="urn:microsoft.com/office/officeart/2018/5/layout/IconCircleLabelList"/>
    <dgm:cxn modelId="{EE16C01D-F5C6-4B54-8A98-C05FB2437330}" type="presParOf" srcId="{41451AEB-2772-40B4-9A0E-722C129C38D8}" destId="{88746E9D-7C0E-4BCB-96CB-26D78FBCEB4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C98D6-5092-4CCE-94F5-0D916B99A9A3}">
      <dsp:nvSpPr>
        <dsp:cNvPr id="0" name=""/>
        <dsp:cNvSpPr/>
      </dsp:nvSpPr>
      <dsp:spPr>
        <a:xfrm>
          <a:off x="973190" y="986724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6D506D-75D7-4662-AC09-ED5B1AA35611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0C4D8-BFB1-44CE-972D-8998D279CA6E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What are you trying to do?</a:t>
          </a:r>
        </a:p>
      </dsp:txBody>
      <dsp:txXfrm>
        <a:off x="569079" y="2644614"/>
        <a:ext cx="2072362" cy="720000"/>
      </dsp:txXfrm>
    </dsp:sp>
    <dsp:sp modelId="{A26416E1-9E52-4392-A8C2-02A2ACD05D4A}">
      <dsp:nvSpPr>
        <dsp:cNvPr id="0" name=""/>
        <dsp:cNvSpPr/>
      </dsp:nvSpPr>
      <dsp:spPr>
        <a:xfrm>
          <a:off x="3408216" y="986724"/>
          <a:ext cx="1264141" cy="1264141"/>
        </a:xfrm>
        <a:prstGeom prst="ellips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C562D-1ECE-4DBC-AB5F-A0824A007210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BE5B88-BD52-4C5C-B11E-BB1A2ED5DBE3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What is the purpose of your model?</a:t>
          </a:r>
        </a:p>
      </dsp:txBody>
      <dsp:txXfrm>
        <a:off x="3004105" y="2644614"/>
        <a:ext cx="2072362" cy="720000"/>
      </dsp:txXfrm>
    </dsp:sp>
    <dsp:sp modelId="{863C05DB-2F82-4A37-8709-E1A728095CDF}">
      <dsp:nvSpPr>
        <dsp:cNvPr id="0" name=""/>
        <dsp:cNvSpPr/>
      </dsp:nvSpPr>
      <dsp:spPr>
        <a:xfrm>
          <a:off x="5843242" y="986724"/>
          <a:ext cx="1264141" cy="1264141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599B4-4A7C-4ABD-9555-A29FD6BCE780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E9E8F1-916B-4937-9719-6D43DF759D00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What gap does your work address?</a:t>
          </a:r>
        </a:p>
      </dsp:txBody>
      <dsp:txXfrm>
        <a:off x="5439131" y="2644614"/>
        <a:ext cx="2072362" cy="720000"/>
      </dsp:txXfrm>
    </dsp:sp>
    <dsp:sp modelId="{2E7FE3C7-7435-4BC3-9923-939F21575131}">
      <dsp:nvSpPr>
        <dsp:cNvPr id="0" name=""/>
        <dsp:cNvSpPr/>
      </dsp:nvSpPr>
      <dsp:spPr>
        <a:xfrm>
          <a:off x="8278268" y="986724"/>
          <a:ext cx="1264141" cy="1264141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A0B84-BBC9-4673-A569-DC725DEE0C13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746E9D-7C0E-4BCB-96CB-26D78FBCEB4E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What impact does it have in the field?</a:t>
          </a:r>
        </a:p>
      </dsp:txBody>
      <dsp:txXfrm>
        <a:off x="7874157" y="2644614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8913AC-8779-3AE3-5D1C-F8481C9D2B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C966CD-F9D0-F303-793D-621ACE0F08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D13BD-D3E6-4EF5-9173-D5DB479A1DAB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693941-E928-73FC-ABE0-42D11E8A38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B49A9-BE8E-0507-39E2-129EF4D362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70891-D8F7-4F0C-AAD3-1932AB37720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72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0006E-FD1B-4B52-88B5-CF7F0EF7D012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867B1-B78B-457E-B14F-97482881CA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85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Several systems: circulatory, digestive, endocrine, immune,</a:t>
            </a:r>
            <a:r>
              <a:rPr lang="en-US" b="1" dirty="0"/>
              <a:t> </a:t>
            </a:r>
            <a:r>
              <a:rPr lang="en-US" dirty="0"/>
              <a:t>nervous …</a:t>
            </a:r>
          </a:p>
          <a:p>
            <a:r>
              <a:rPr lang="en-US" dirty="0"/>
              <a:t>Several biophysical reactions: kinetic, chemical, fluid, electromagnetic, thermal, …</a:t>
            </a:r>
          </a:p>
          <a:p>
            <a:endParaRPr lang="en-US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867B1-B78B-457E-B14F-97482881CA25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588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Consider effects of surrounding EM noise (60Hz mains)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867B1-B78B-457E-B14F-97482881CA25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71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Augmenting and inserting minority class</a:t>
            </a:r>
            <a:r>
              <a:rPr lang="en-AU" dirty="0"/>
              <a:t> may be included in </a:t>
            </a:r>
            <a:r>
              <a:rPr lang="en-AU"/>
              <a:t>synthetic balance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867B1-B78B-457E-B14F-97482881CA25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0643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How much time do you have?</a:t>
            </a:r>
          </a:p>
          <a:p>
            <a:pPr marL="0" indent="0">
              <a:buNone/>
            </a:pPr>
            <a:r>
              <a:rPr lang="en-US" dirty="0"/>
              <a:t>How many resources are at your disposal?</a:t>
            </a:r>
          </a:p>
          <a:p>
            <a:pPr marL="0" indent="0">
              <a:buNone/>
            </a:pPr>
            <a:r>
              <a:rPr lang="en-US" dirty="0"/>
              <a:t>At what point have you addressed the original experiment aim?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867B1-B78B-457E-B14F-97482881CA25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4646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LDA creates a new axis and projects the points onto the new axis. Axis is generated to </a:t>
            </a:r>
            <a:r>
              <a:rPr lang="en-US" dirty="0" err="1"/>
              <a:t>maximise</a:t>
            </a:r>
            <a:r>
              <a:rPr lang="en-US" dirty="0"/>
              <a:t> separability of the data points.</a:t>
            </a:r>
          </a:p>
          <a:p>
            <a:r>
              <a:rPr lang="en-US" dirty="0"/>
              <a:t>Similarly, ANN feature representation of pixels encode meaning related to the task. Similar items are ‘closer’ and more linearly separable.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E867B1-B78B-457E-B14F-97482881CA25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688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373C5-527E-700B-3DF8-D7A759DB5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F189A-C41F-1923-1481-77DAEBC7F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5F5E0-2E56-1CCD-1045-65288240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9CED0-EA03-6F73-4B4F-6AA7FE60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B6E77-A55E-A47F-4861-1020DBB48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109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DEA61-DA57-D222-30E8-66B43D733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0CB4A-BCCA-2665-C54A-EDDA639B6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9EA3A-E738-1CDF-9B93-EC877C9B7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28398-B8AD-2C01-AD68-FC8A16CD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FC968-46E1-813A-C65E-941E9EAEA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168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11CAC6-184D-4DEE-E668-9ECED95E13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4E7EFD-CC0E-0E75-1A43-2E232E9A5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2BA6C-033C-DB8B-835C-CAEC6222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1011D-F167-37D0-15B6-E0FF9C275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5ECCA-8024-7617-6B09-4522E2BDE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928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2F632-C6C4-8BB5-0C46-04C608D2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0E536-BFC3-5D7F-5E11-BBCB4FD10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AEC21-2182-33DD-F4A5-593ACAC74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6D7A8-755F-8B91-C12B-88389CFA9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E685A-6007-55EE-AB2C-C04B9BB60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722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2329-86F5-BE99-761D-2794AC160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60B71-DDE0-C6DC-0BC9-6BBCDBF17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810B-61B4-53CD-AB00-58E247520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32ED8-0B10-3F85-D829-B59870E01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BA220-56FB-4076-A15B-80D67E660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5633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7DAA-A6C3-0354-2707-52EB56AB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395E8-D594-8667-0791-27E4BD6AC5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BDA16A-5C5C-187C-1F0D-AA1541511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A0236-116E-2B35-7ADF-41F2AF57F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837D9-BBCC-BC27-AEFD-214B8EAEF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5B43D1-D04F-AE85-4559-C3101372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690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587E2-C991-8BCC-A8FC-9B0C1BB5F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0EEB2-4DCB-765E-A599-E1E909D67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CEB1F6-6BB9-6372-88D1-BFDBB3BFAB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E2FD7D-92F5-E8CB-752A-E2582A0F38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9F91AF-375E-0BAE-72B8-82266E0B87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095384-7550-E91E-FD1D-E86BAA2D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D3AE44-4AA2-9EFE-1825-2C17C1356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B8A548-F696-CB11-3E90-F7E9A29D5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1602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46CFA-D85E-1AD5-BBCA-F5A6B36CD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E586D-9997-8A29-1C15-0D173D86F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04ED4-590A-CBC8-2263-C96DA8960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F6243F-DAEB-3E1E-EE99-4C03833F8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811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F0E9AB-376C-4FEC-874F-231A1F30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A15871-E69E-D587-FA29-03E24762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014A4-369E-DC3C-A194-52600427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696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60B79-DD86-7C43-D480-7FD37C667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394B7-7E20-A69E-4CF3-3839DAF40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5B26E-FA99-B9A6-6CFB-7836F13E1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B59F8-85DA-CB8E-7BC8-D264E53D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5C674-6228-B62E-32CD-580012809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92E65-B909-630A-BB0F-ED06E943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82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396A4-CA3C-7F9F-F4E6-5C933342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EF038F-4C50-FF44-A480-2528960EB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776FF-FE66-2398-11CB-E95CE2D15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74003-4081-2666-5E34-4739237F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A3A38-6A75-4BB1-2B66-5759F6132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374BE-36D4-26C0-A860-DC05F62C3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662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CCF140-4A54-B9F1-1DF0-4B95C44AE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A1338-5D4C-E04F-A3D0-F40E1C93C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F258B-22A9-8477-0959-BBF0E5C6B9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B49CA-AC92-41B5-A2B2-AFB7E1BA2175}" type="datetimeFigureOut">
              <a:rPr lang="en-AU" smtClean="0"/>
              <a:t>27/09/2023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2DBF4-5D5C-F0BB-8E03-264CC2B37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BE793-8B90-5642-36A5-EA9DE9CAE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E3D03-2C22-47D9-A38C-1E35B6C371D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97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b.research.google.com/github/lexfridman/mit-deep-learning/blob/master/tutorial_deep_learning_basics/deep_learning_basics.ipynb#scrollTo=9r2EmpOZVCb4" TargetMode="External"/><Relationship Id="rId7" Type="http://schemas.openxmlformats.org/officeDocument/2006/relationships/hyperlink" Target="https://keras.io/api/keras_tuner/" TargetMode="External"/><Relationship Id="rId2" Type="http://schemas.openxmlformats.org/officeDocument/2006/relationships/hyperlink" Target="https://github.com/ageron/handson-ml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ensorflow.org/tutorials/structured_data/imbalanced_data#optional_set_the_correct_initial_bias" TargetMode="External"/><Relationship Id="rId5" Type="http://schemas.openxmlformats.org/officeDocument/2006/relationships/hyperlink" Target="http://karpathy.github.io/2019/04/25/recipe/#2-set-up-the-end-to-end-trainingevaluation-skeleton--get-dumb-baselines" TargetMode="External"/><Relationship Id="rId4" Type="http://schemas.openxmlformats.org/officeDocument/2006/relationships/hyperlink" Target="https://github.com/fchollet/deep-learning-with-python-notebook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pallen.top/2019/Deal-with-imbalanced-data-in-ML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BF4F6-9ADF-0DFB-C0AA-30D866359E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Biological Signal Analysis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9DB4A-1704-DFD7-055F-A799CD7A21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Intersecting Biology, Physics, Information Theory, and Computer Science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9431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14F1-CE9E-5C78-775E-DDCE724F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1AA97-176D-15A9-4D9B-C7DEEA0F3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Imbalanced dataset?</a:t>
            </a:r>
          </a:p>
          <a:p>
            <a:pPr lvl="1"/>
            <a:r>
              <a:rPr lang="en-US" dirty="0"/>
              <a:t>Synthetically balance (oversample minority class)</a:t>
            </a:r>
          </a:p>
          <a:p>
            <a:pPr lvl="1"/>
            <a:r>
              <a:rPr lang="en-US" dirty="0"/>
              <a:t>Class weighting</a:t>
            </a:r>
          </a:p>
          <a:p>
            <a:pPr lvl="1"/>
            <a:r>
              <a:rPr lang="en-US" dirty="0" err="1"/>
              <a:t>Initialise</a:t>
            </a:r>
            <a:r>
              <a:rPr lang="en-US" dirty="0"/>
              <a:t> with bias calculated by ln(pos/neg)</a:t>
            </a:r>
          </a:p>
          <a:p>
            <a:pPr lvl="1"/>
            <a:r>
              <a:rPr lang="en-US" dirty="0"/>
              <a:t>Change threshold (e.g. from 0.5 to 0.3)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8420A0-D0EE-64C9-6981-A8F5981A0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418" y="4452110"/>
            <a:ext cx="4458322" cy="149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66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14F1-CE9E-5C78-775E-DDCE724F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1AA97-176D-15A9-4D9B-C7DEEA0F3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Hyperparameter Selection</a:t>
            </a:r>
          </a:p>
          <a:p>
            <a:pPr lvl="1"/>
            <a:r>
              <a:rPr lang="en-US" dirty="0"/>
              <a:t>Random search &gt; grid search</a:t>
            </a:r>
          </a:p>
          <a:p>
            <a:pPr lvl="1"/>
            <a:r>
              <a:rPr lang="en-US" dirty="0"/>
              <a:t>Model architecture &gt; brute force</a:t>
            </a:r>
          </a:p>
          <a:p>
            <a:pPr lvl="1"/>
            <a:r>
              <a:rPr lang="en-US" dirty="0"/>
              <a:t>Bayesian optimization (GP – Upper Confidence Bound)</a:t>
            </a:r>
          </a:p>
          <a:p>
            <a:pPr lvl="1"/>
            <a:r>
              <a:rPr lang="en-US" dirty="0"/>
              <a:t>Hyperband tuning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201DDE-2E88-2431-7023-EAC11F01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02" y="3430326"/>
            <a:ext cx="6144895" cy="288157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482A3-3A68-D49E-BF35-6BFF4216C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02" y="6176964"/>
            <a:ext cx="6144895" cy="498736"/>
          </a:xfrm>
        </p:spPr>
        <p:txBody>
          <a:bodyPr/>
          <a:lstStyle/>
          <a:p>
            <a:r>
              <a:rPr lang="en-AU" dirty="0"/>
              <a:t>https://www.cse.wustl.edu/~garnett/cse515t/spring_2015/files/lecture_notes/12.pdf</a:t>
            </a:r>
          </a:p>
          <a:p>
            <a:r>
              <a:rPr lang="en-AU" dirty="0"/>
              <a:t>http://jmlr.org/papers/v18/16-558.html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4704FF-18B7-340B-9791-EDC363C912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4580"/>
          <a:stretch/>
        </p:blipFill>
        <p:spPr>
          <a:xfrm>
            <a:off x="6096000" y="826610"/>
            <a:ext cx="5257800" cy="169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20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6D1A2CED-DA9B-4CCF-8215-CFC65FE71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D614F1-CE9E-5C78-775E-DDCE724F4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09521"/>
            <a:ext cx="10232136" cy="1014984"/>
          </a:xfrm>
        </p:spPr>
        <p:txBody>
          <a:bodyPr>
            <a:normAutofit/>
          </a:bodyPr>
          <a:lstStyle/>
          <a:p>
            <a:r>
              <a:rPr lang="en-US" sz="4000"/>
              <a:t>Tuning Considerations</a:t>
            </a:r>
            <a:endParaRPr lang="en-AU" sz="4000"/>
          </a:p>
        </p:txBody>
      </p:sp>
      <p:sp>
        <p:nvSpPr>
          <p:cNvPr id="19" name="Rectangle 25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658327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Content Placeholder 6" descr="Hourglass 90% with solid fill">
            <a:extLst>
              <a:ext uri="{FF2B5EF4-FFF2-40B4-BE49-F238E27FC236}">
                <a16:creationId xmlns:a16="http://schemas.microsoft.com/office/drawing/2014/main" id="{2B2055F7-299E-1393-B558-765055935F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5841" y="3025058"/>
            <a:ext cx="1105878" cy="110587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CE5AE7-F5DD-4CB8-2CA7-41B37F9634EE}"/>
              </a:ext>
            </a:extLst>
          </p:cNvPr>
          <p:cNvSpPr txBox="1"/>
          <p:nvPr/>
        </p:nvSpPr>
        <p:spPr>
          <a:xfrm>
            <a:off x="1115568" y="4201858"/>
            <a:ext cx="210116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>
              <a:spcAft>
                <a:spcPts val="600"/>
              </a:spcAft>
            </a:pPr>
            <a:r>
              <a:rPr lang="en-US" sz="21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 constraints</a:t>
            </a:r>
            <a:endParaRPr lang="en-AU"/>
          </a:p>
        </p:txBody>
      </p:sp>
      <p:pic>
        <p:nvPicPr>
          <p:cNvPr id="9" name="Content Placeholder 6" descr="Cycle with people with solid fill">
            <a:extLst>
              <a:ext uri="{FF2B5EF4-FFF2-40B4-BE49-F238E27FC236}">
                <a16:creationId xmlns:a16="http://schemas.microsoft.com/office/drawing/2014/main" id="{47C8CB3B-2CD1-B03C-D612-1203E4CA58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422963" y="3184450"/>
            <a:ext cx="1105878" cy="11058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2DB973-F7BC-3746-1EDC-82246322D723}"/>
              </a:ext>
            </a:extLst>
          </p:cNvPr>
          <p:cNvSpPr txBox="1"/>
          <p:nvPr/>
        </p:nvSpPr>
        <p:spPr>
          <a:xfrm>
            <a:off x="4320771" y="4201858"/>
            <a:ext cx="256195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>
              <a:spcAft>
                <a:spcPts val="600"/>
              </a:spcAft>
            </a:pPr>
            <a:r>
              <a:rPr lang="en-US" sz="21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Resource constraints</a:t>
            </a:r>
            <a:endParaRPr lang="en-AU"/>
          </a:p>
        </p:txBody>
      </p:sp>
      <p:pic>
        <p:nvPicPr>
          <p:cNvPr id="12" name="Graphic 11" descr="Programmer female with solid fill">
            <a:extLst>
              <a:ext uri="{FF2B5EF4-FFF2-40B4-BE49-F238E27FC236}">
                <a16:creationId xmlns:a16="http://schemas.microsoft.com/office/drawing/2014/main" id="{66CF56A1-B46D-B7A7-34FF-31606AC41E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6889" y="3064974"/>
            <a:ext cx="1105878" cy="1105878"/>
          </a:xfrm>
          <a:prstGeom prst="rect">
            <a:avLst/>
          </a:prstGeom>
        </p:spPr>
      </p:pic>
      <p:pic>
        <p:nvPicPr>
          <p:cNvPr id="16" name="Graphic 15" descr="Scientist female with solid fill">
            <a:extLst>
              <a:ext uri="{FF2B5EF4-FFF2-40B4-BE49-F238E27FC236}">
                <a16:creationId xmlns:a16="http://schemas.microsoft.com/office/drawing/2014/main" id="{3B507DE5-8226-1668-DC1E-384EB2CC12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963616" y="3095980"/>
            <a:ext cx="1105878" cy="11058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4E20C8-B2DE-446A-A886-C65FE865FF74}"/>
              </a:ext>
            </a:extLst>
          </p:cNvPr>
          <p:cNvSpPr txBox="1"/>
          <p:nvPr/>
        </p:nvSpPr>
        <p:spPr>
          <a:xfrm>
            <a:off x="7685407" y="4209231"/>
            <a:ext cx="366229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>
              <a:spcAft>
                <a:spcPts val="600"/>
              </a:spcAft>
            </a:pPr>
            <a:r>
              <a:rPr lang="en-US" sz="216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your experiment aim?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7422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C886BF-1A0A-628E-EF3D-758497C88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5200"/>
              <a:t>First Principles</a:t>
            </a:r>
            <a:endParaRPr lang="en-AU" sz="5200"/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1CB1E44B-AE35-C8AB-9C5B-FB24DABD8E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38857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8120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1839-8093-6185-311B-DB11789FE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874A8-869B-2F63-A17D-FE9199B7B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Information theory, computer science, and statistics go hand in hand</a:t>
            </a:r>
          </a:p>
          <a:p>
            <a:r>
              <a:rPr lang="en-US" dirty="0"/>
              <a:t>You’re an expert in the field, consider the totality of your work</a:t>
            </a:r>
          </a:p>
          <a:p>
            <a:r>
              <a:rPr lang="en-US" dirty="0"/>
              <a:t>We have finite resource and constraints</a:t>
            </a:r>
          </a:p>
          <a:p>
            <a:r>
              <a:rPr lang="en-US" dirty="0"/>
              <a:t>Let ‘first principles’ thinking guide your experiment and workflow</a:t>
            </a:r>
          </a:p>
        </p:txBody>
      </p:sp>
    </p:spTree>
    <p:extLst>
      <p:ext uri="{BB962C8B-B14F-4D97-AF65-F5344CB8AC3E}">
        <p14:creationId xmlns:p14="http://schemas.microsoft.com/office/powerpoint/2010/main" val="248948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4CFCB-5C7B-6C6E-F9EE-5C6E7555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B1763-E0A9-106D-178C-A047DC459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>
                <a:hlinkClick r:id="rId2"/>
              </a:rPr>
              <a:t>https://github.com/ageron/handson-ml2</a:t>
            </a:r>
            <a:endParaRPr lang="en-AU" dirty="0"/>
          </a:p>
          <a:p>
            <a:r>
              <a:rPr lang="en-AU" dirty="0">
                <a:hlinkClick r:id="rId3"/>
              </a:rPr>
              <a:t>https://github.com/ageron/handson-ml3</a:t>
            </a:r>
          </a:p>
          <a:p>
            <a:r>
              <a:rPr lang="en-AU" dirty="0">
                <a:hlinkClick r:id="rId3"/>
              </a:rPr>
              <a:t>https://colab.research.google.com/github/lexfridman/mit-deep-learning/blob/master/tutorial_deep_learning_basics/deep_learning_basics.ipynb#scrollTo=9r2EmpOZVCb4</a:t>
            </a:r>
            <a:endParaRPr lang="en-AU" dirty="0"/>
          </a:p>
          <a:p>
            <a:r>
              <a:rPr lang="en-AU" dirty="0">
                <a:hlinkClick r:id="rId4"/>
              </a:rPr>
              <a:t>https://github.com/fchollet/deep-learning-with-python-notebooks</a:t>
            </a:r>
            <a:endParaRPr lang="en-AU" dirty="0"/>
          </a:p>
          <a:p>
            <a:r>
              <a:rPr lang="en-AU" dirty="0">
                <a:hlinkClick r:id="rId5"/>
              </a:rPr>
              <a:t>http://karpathy.github.io/2019/04/25/recipe/#2-set-up-the-end-to-end-trainingevaluation-skeleton--get-dumb-baselines</a:t>
            </a:r>
            <a:endParaRPr lang="en-AU" dirty="0"/>
          </a:p>
          <a:p>
            <a:r>
              <a:rPr lang="en-AU" dirty="0">
                <a:hlinkClick r:id="rId6"/>
              </a:rPr>
              <a:t>https://www.tensorflow.org/tutorials/structured_data/imbalanced_data#optional_set_the_correct_initial_bias</a:t>
            </a:r>
            <a:endParaRPr lang="en-AU" dirty="0"/>
          </a:p>
          <a:p>
            <a:r>
              <a:rPr lang="en-AU" dirty="0">
                <a:hlinkClick r:id="rId7"/>
              </a:rPr>
              <a:t>https://keras.io/api/keras_tuner/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9956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E8FEF-271B-7CE9-539F-C870BBA4A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Artefact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C8BE8-7871-48EA-1E7C-3DC2D6608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64410"/>
          </a:xfrm>
        </p:spPr>
        <p:txBody>
          <a:bodyPr/>
          <a:lstStyle/>
          <a:p>
            <a:r>
              <a:rPr lang="en-US" dirty="0"/>
              <a:t>What variation in the signal is attributed to the induced change?</a:t>
            </a:r>
          </a:p>
          <a:p>
            <a:r>
              <a:rPr lang="en-US" dirty="0"/>
              <a:t>Artefact sources:</a:t>
            </a:r>
          </a:p>
          <a:p>
            <a:pPr lvl="1"/>
            <a:r>
              <a:rPr lang="en-US" dirty="0"/>
              <a:t>Physiological</a:t>
            </a:r>
          </a:p>
          <a:p>
            <a:pPr lvl="1"/>
            <a:r>
              <a:rPr lang="en-US" dirty="0"/>
              <a:t>Electromagnetic</a:t>
            </a:r>
          </a:p>
          <a:p>
            <a:pPr lvl="1"/>
            <a:r>
              <a:rPr lang="en-US" dirty="0"/>
              <a:t>Transduction</a:t>
            </a:r>
          </a:p>
          <a:p>
            <a:pPr lvl="1"/>
            <a:endParaRPr lang="en-US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659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96C4B-33C6-2CF4-ECF0-2CEDE9145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</a:t>
            </a:r>
            <a:endParaRPr lang="en-AU" dirty="0"/>
          </a:p>
        </p:txBody>
      </p:sp>
      <p:pic>
        <p:nvPicPr>
          <p:cNvPr id="1026" name="Picture 2" descr="Random projection embedding (time 0.001s)">
            <a:extLst>
              <a:ext uri="{FF2B5EF4-FFF2-40B4-BE49-F238E27FC236}">
                <a16:creationId xmlns:a16="http://schemas.microsoft.com/office/drawing/2014/main" id="{6E27DCAA-8F18-908C-8DD9-5E75B380CC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77" y="1748746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inear Discriminant Analysis embedding (time 0.006s)">
            <a:extLst>
              <a:ext uri="{FF2B5EF4-FFF2-40B4-BE49-F238E27FC236}">
                <a16:creationId xmlns:a16="http://schemas.microsoft.com/office/drawing/2014/main" id="{A5280ED0-23D7-4BFA-F529-33150C6D6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473" y="2389182"/>
            <a:ext cx="5556550" cy="416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3F68CBA8-C870-82DE-B654-284668A18280}"/>
              </a:ext>
            </a:extLst>
          </p:cNvPr>
          <p:cNvGrpSpPr/>
          <p:nvPr/>
        </p:nvGrpSpPr>
        <p:grpSpPr>
          <a:xfrm>
            <a:off x="6495143" y="365125"/>
            <a:ext cx="2155263" cy="1608818"/>
            <a:chOff x="6495143" y="365125"/>
            <a:chExt cx="2155263" cy="16088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3D66330-DD99-A84D-8BD2-55819D1D8C19}"/>
                </a:ext>
              </a:extLst>
            </p:cNvPr>
            <p:cNvCxnSpPr/>
            <p:nvPr/>
          </p:nvCxnSpPr>
          <p:spPr>
            <a:xfrm>
              <a:off x="6495143" y="365125"/>
              <a:ext cx="0" cy="160881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9D9EBC1-7B2D-20B0-4681-87BF8E3B69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5143" y="1973943"/>
              <a:ext cx="215526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9C5D910-FB83-5F76-F4D8-E2A4670F3243}"/>
                </a:ext>
              </a:extLst>
            </p:cNvPr>
            <p:cNvSpPr/>
            <p:nvPr/>
          </p:nvSpPr>
          <p:spPr>
            <a:xfrm>
              <a:off x="6764853" y="1022810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FEEB95-9C25-ADB5-BFA1-222E28DADA33}"/>
                </a:ext>
              </a:extLst>
            </p:cNvPr>
            <p:cNvSpPr/>
            <p:nvPr/>
          </p:nvSpPr>
          <p:spPr>
            <a:xfrm>
              <a:off x="6770287" y="1389780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F8433B0-FEC9-6AAD-617C-73FC94B72FDE}"/>
                </a:ext>
              </a:extLst>
            </p:cNvPr>
            <p:cNvSpPr/>
            <p:nvPr/>
          </p:nvSpPr>
          <p:spPr>
            <a:xfrm>
              <a:off x="7302693" y="1425699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7FFCCDA-6628-F625-6517-646A853E1ABB}"/>
                </a:ext>
              </a:extLst>
            </p:cNvPr>
            <p:cNvSpPr/>
            <p:nvPr/>
          </p:nvSpPr>
          <p:spPr>
            <a:xfrm>
              <a:off x="7654928" y="953898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E44A790-FDA0-45DF-F700-01247A634312}"/>
                </a:ext>
              </a:extLst>
            </p:cNvPr>
            <p:cNvSpPr/>
            <p:nvPr/>
          </p:nvSpPr>
          <p:spPr>
            <a:xfrm>
              <a:off x="7496476" y="1077500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68BF323-D82B-F48E-CAB0-9BDEA052D4DA}"/>
                </a:ext>
              </a:extLst>
            </p:cNvPr>
            <p:cNvSpPr/>
            <p:nvPr/>
          </p:nvSpPr>
          <p:spPr>
            <a:xfrm>
              <a:off x="7158286" y="607251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85CA773-A3BD-0247-2721-E91AA3B48B05}"/>
                </a:ext>
              </a:extLst>
            </p:cNvPr>
            <p:cNvSpPr/>
            <p:nvPr/>
          </p:nvSpPr>
          <p:spPr>
            <a:xfrm>
              <a:off x="7778530" y="750470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A568908-175F-C901-3B10-CBE8D8A44710}"/>
                </a:ext>
              </a:extLst>
            </p:cNvPr>
            <p:cNvSpPr/>
            <p:nvPr/>
          </p:nvSpPr>
          <p:spPr>
            <a:xfrm>
              <a:off x="7965050" y="870467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AE6E0ED-A93E-DE8C-6897-BE50E4BB8E61}"/>
                </a:ext>
              </a:extLst>
            </p:cNvPr>
            <p:cNvSpPr/>
            <p:nvPr/>
          </p:nvSpPr>
          <p:spPr>
            <a:xfrm>
              <a:off x="8150466" y="1201102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1B33713-E7C2-8722-20B2-DBB8EEA0E7AC}"/>
                </a:ext>
              </a:extLst>
            </p:cNvPr>
            <p:cNvCxnSpPr>
              <a:stCxn id="14" idx="2"/>
              <a:endCxn id="14" idx="1"/>
            </p:cNvCxnSpPr>
            <p:nvPr/>
          </p:nvCxnSpPr>
          <p:spPr>
            <a:xfrm flipV="1">
              <a:off x="6770287" y="1407881"/>
              <a:ext cx="18101" cy="437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475B2F-5592-42FE-FD4A-E104900DEB27}"/>
              </a:ext>
            </a:extLst>
          </p:cNvPr>
          <p:cNvGrpSpPr/>
          <p:nvPr/>
        </p:nvGrpSpPr>
        <p:grpSpPr>
          <a:xfrm>
            <a:off x="6677504" y="731377"/>
            <a:ext cx="1705970" cy="750295"/>
            <a:chOff x="6673755" y="691080"/>
            <a:chExt cx="1705970" cy="75029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21115B3-3CCB-45BB-84A7-3C54E73B7EEF}"/>
                </a:ext>
              </a:extLst>
            </p:cNvPr>
            <p:cNvCxnSpPr/>
            <p:nvPr/>
          </p:nvCxnSpPr>
          <p:spPr>
            <a:xfrm flipV="1">
              <a:off x="6673755" y="750470"/>
              <a:ext cx="1705970" cy="68463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24A2557-E358-B9E8-CEB8-6B4F6DFE229C}"/>
                </a:ext>
              </a:extLst>
            </p:cNvPr>
            <p:cNvCxnSpPr>
              <a:cxnSpLocks/>
            </p:cNvCxnSpPr>
            <p:nvPr/>
          </p:nvCxnSpPr>
          <p:spPr>
            <a:xfrm>
              <a:off x="7226081" y="691080"/>
              <a:ext cx="242327" cy="455011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3B629F4-7FD8-5C38-9D61-5234211BFE07}"/>
                </a:ext>
              </a:extLst>
            </p:cNvPr>
            <p:cNvCxnSpPr>
              <a:cxnSpLocks/>
            </p:cNvCxnSpPr>
            <p:nvPr/>
          </p:nvCxnSpPr>
          <p:spPr>
            <a:xfrm>
              <a:off x="6840618" y="1105269"/>
              <a:ext cx="105501" cy="22360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5956628-A67C-6E78-2583-ED062F929284}"/>
                </a:ext>
              </a:extLst>
            </p:cNvPr>
            <p:cNvCxnSpPr>
              <a:cxnSpLocks/>
            </p:cNvCxnSpPr>
            <p:nvPr/>
          </p:nvCxnSpPr>
          <p:spPr>
            <a:xfrm>
              <a:off x="7238140" y="1207665"/>
              <a:ext cx="115833" cy="23371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A19443C-BC74-94C6-E698-7023B061E4F0}"/>
                </a:ext>
              </a:extLst>
            </p:cNvPr>
            <p:cNvCxnSpPr>
              <a:cxnSpLocks/>
              <a:stCxn id="21" idx="5"/>
            </p:cNvCxnSpPr>
            <p:nvPr/>
          </p:nvCxnSpPr>
          <p:spPr>
            <a:xfrm>
              <a:off x="8070551" y="975968"/>
              <a:ext cx="141716" cy="280552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E22D1C8-A8EA-B2E6-1904-1068C882D527}"/>
                </a:ext>
              </a:extLst>
            </p:cNvPr>
            <p:cNvCxnSpPr>
              <a:cxnSpLocks/>
            </p:cNvCxnSpPr>
            <p:nvPr/>
          </p:nvCxnSpPr>
          <p:spPr>
            <a:xfrm>
              <a:off x="7890031" y="880621"/>
              <a:ext cx="43567" cy="73277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5A9F590-CCCB-5A02-2317-8820AE03E44B}"/>
              </a:ext>
            </a:extLst>
          </p:cNvPr>
          <p:cNvGrpSpPr/>
          <p:nvPr/>
        </p:nvGrpSpPr>
        <p:grpSpPr>
          <a:xfrm>
            <a:off x="9336152" y="1379574"/>
            <a:ext cx="2155263" cy="151418"/>
            <a:chOff x="9336152" y="1379574"/>
            <a:chExt cx="2155263" cy="15141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CD5F7F4-4474-5F54-D479-4DC1959CC0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36152" y="1450779"/>
              <a:ext cx="21552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B42A720-5528-7906-1A4F-5FC33C4276C5}"/>
                </a:ext>
              </a:extLst>
            </p:cNvPr>
            <p:cNvSpPr/>
            <p:nvPr/>
          </p:nvSpPr>
          <p:spPr>
            <a:xfrm>
              <a:off x="9476911" y="1398656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A166A45-BDFF-DDEB-8842-A6A48B69363A}"/>
                </a:ext>
              </a:extLst>
            </p:cNvPr>
            <p:cNvSpPr/>
            <p:nvPr/>
          </p:nvSpPr>
          <p:spPr>
            <a:xfrm>
              <a:off x="9628325" y="1388978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C5ED353-5515-FAEF-1032-35A2AE3EB39A}"/>
                </a:ext>
              </a:extLst>
            </p:cNvPr>
            <p:cNvSpPr/>
            <p:nvPr/>
          </p:nvSpPr>
          <p:spPr>
            <a:xfrm>
              <a:off x="9899893" y="1388878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36DD3BA-3989-754E-23EA-84991C1A2798}"/>
                </a:ext>
              </a:extLst>
            </p:cNvPr>
            <p:cNvSpPr/>
            <p:nvPr/>
          </p:nvSpPr>
          <p:spPr>
            <a:xfrm>
              <a:off x="10290181" y="1388878"/>
              <a:ext cx="123602" cy="123602"/>
            </a:xfrm>
            <a:prstGeom prst="ellipse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4F2FA07-3832-F2A6-D27C-316FABF1F3D6}"/>
                </a:ext>
              </a:extLst>
            </p:cNvPr>
            <p:cNvSpPr/>
            <p:nvPr/>
          </p:nvSpPr>
          <p:spPr>
            <a:xfrm>
              <a:off x="10152566" y="1379574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D9FD160-8C6A-8E31-D1C8-74AD951627ED}"/>
                </a:ext>
              </a:extLst>
            </p:cNvPr>
            <p:cNvSpPr/>
            <p:nvPr/>
          </p:nvSpPr>
          <p:spPr>
            <a:xfrm>
              <a:off x="10222206" y="1384749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1D38DA1-73D6-E239-4A08-E8D3D8EBCD49}"/>
                </a:ext>
              </a:extLst>
            </p:cNvPr>
            <p:cNvSpPr/>
            <p:nvPr/>
          </p:nvSpPr>
          <p:spPr>
            <a:xfrm>
              <a:off x="10615006" y="1407390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63B6360-14F8-31D1-37A3-C544B959F5EE}"/>
                </a:ext>
              </a:extLst>
            </p:cNvPr>
            <p:cNvSpPr/>
            <p:nvPr/>
          </p:nvSpPr>
          <p:spPr>
            <a:xfrm>
              <a:off x="10694294" y="1395050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E03A9A9-D0FE-A6A6-9B86-90BDC5AF2E1B}"/>
                </a:ext>
              </a:extLst>
            </p:cNvPr>
            <p:cNvSpPr/>
            <p:nvPr/>
          </p:nvSpPr>
          <p:spPr>
            <a:xfrm>
              <a:off x="10882958" y="1403132"/>
              <a:ext cx="123602" cy="123602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1032" name="Picture 8">
            <a:extLst>
              <a:ext uri="{FF2B5EF4-FFF2-40B4-BE49-F238E27FC236}">
                <a16:creationId xmlns:a16="http://schemas.microsoft.com/office/drawing/2014/main" id="{730F1835-B13C-C4FD-019E-B5A969ED2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06" y="2743735"/>
            <a:ext cx="7522761" cy="218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88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886BF-1A0A-628E-EF3D-758497C88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Biological Signals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8B052-5FFD-2C5B-26D2-7E132FE74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2461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Transduce biophysical reactions</a:t>
            </a:r>
          </a:p>
          <a:p>
            <a:pPr lvl="1"/>
            <a:r>
              <a:rPr lang="en-US" dirty="0"/>
              <a:t>Kinetic</a:t>
            </a:r>
          </a:p>
          <a:p>
            <a:pPr lvl="1"/>
            <a:r>
              <a:rPr lang="en-US" dirty="0"/>
              <a:t>Chemical</a:t>
            </a:r>
          </a:p>
          <a:p>
            <a:pPr lvl="1"/>
            <a:r>
              <a:rPr lang="en-US" dirty="0"/>
              <a:t>Fluid</a:t>
            </a:r>
          </a:p>
          <a:p>
            <a:pPr lvl="1"/>
            <a:r>
              <a:rPr lang="en-US" dirty="0"/>
              <a:t>Electromagnetic</a:t>
            </a:r>
          </a:p>
          <a:p>
            <a:pPr lvl="1"/>
            <a:r>
              <a:rPr lang="en-US" dirty="0"/>
              <a:t>Thermal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5" name="Picture 4" descr="A diagram of human body systems&#10;&#10;Description automatically generated">
            <a:extLst>
              <a:ext uri="{FF2B5EF4-FFF2-40B4-BE49-F238E27FC236}">
                <a16:creationId xmlns:a16="http://schemas.microsoft.com/office/drawing/2014/main" id="{47E58DF6-CE61-EDD3-0627-D5FBEC0F7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85" y="1414463"/>
            <a:ext cx="7143750" cy="476250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42AA3-4FFE-C6D1-06D4-582D20F8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15711" y="6176963"/>
            <a:ext cx="6026624" cy="365125"/>
          </a:xfrm>
        </p:spPr>
        <p:txBody>
          <a:bodyPr/>
          <a:lstStyle/>
          <a:p>
            <a:r>
              <a:rPr lang="en-US" dirty="0"/>
              <a:t>Rights: The University of Waikato </a:t>
            </a:r>
            <a:r>
              <a:rPr lang="en-US" dirty="0" err="1"/>
              <a:t>Te</a:t>
            </a:r>
            <a:r>
              <a:rPr lang="en-US" dirty="0"/>
              <a:t> Whare Wānanga o Waikato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4717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9F70-2303-041F-1843-DA522508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Sensing and Transduction</a:t>
            </a:r>
            <a:endParaRPr lang="en-AU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262959-DE99-2C2D-2524-A812FBD17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27" y="2323475"/>
            <a:ext cx="1611579" cy="36501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253AE9-7771-BA72-7F79-35B17A2EB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240" y="2081695"/>
            <a:ext cx="4134427" cy="19910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82BD8C0-DD1D-44B7-E2F1-E27125903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9459" y="212693"/>
            <a:ext cx="3829584" cy="3115110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E39348A8-3B15-A970-6F58-53C7D8EBD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079548"/>
            <a:ext cx="7848600" cy="641927"/>
          </a:xfrm>
        </p:spPr>
        <p:txBody>
          <a:bodyPr/>
          <a:lstStyle/>
          <a:p>
            <a:pPr algn="r"/>
            <a:r>
              <a:rPr lang="fr-FR" dirty="0"/>
              <a:t>[</a:t>
            </a:r>
            <a:r>
              <a:rPr lang="fr-FR" dirty="0" err="1"/>
              <a:t>Left</a:t>
            </a:r>
            <a:r>
              <a:rPr lang="fr-FR" dirty="0"/>
              <a:t>: http://www.personal.dundee.ac.uk/~gathomso/wx.gif]</a:t>
            </a:r>
          </a:p>
          <a:p>
            <a:pPr algn="r"/>
            <a:r>
              <a:rPr lang="fr-FR" dirty="0"/>
              <a:t>[Top Right: http://memsjournal.typepad.com/.a/6a00d8345225f869e20148c7030795970c-800wi]</a:t>
            </a:r>
          </a:p>
          <a:p>
            <a:pPr algn="r"/>
            <a:r>
              <a:rPr lang="en-AU" dirty="0"/>
              <a:t>[Bottom Right: https://doi.org/10.3390/s22155865]</a:t>
            </a:r>
          </a:p>
        </p:txBody>
      </p:sp>
      <p:pic>
        <p:nvPicPr>
          <p:cNvPr id="22" name="Picture 21" descr="Diagram of a diagram of a brain model&#10;&#10;Description automatically generated">
            <a:extLst>
              <a:ext uri="{FF2B5EF4-FFF2-40B4-BE49-F238E27FC236}">
                <a16:creationId xmlns:a16="http://schemas.microsoft.com/office/drawing/2014/main" id="{73395900-BD49-BA74-3FBA-4902F010CF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5707"/>
          <a:stretch/>
        </p:blipFill>
        <p:spPr>
          <a:xfrm>
            <a:off x="6767791" y="3621709"/>
            <a:ext cx="4892919" cy="235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31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9F70-2303-041F-1843-DA522508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917290-E641-8F20-E8E6-A1CE191BBB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51"/>
          <a:stretch/>
        </p:blipFill>
        <p:spPr>
          <a:xfrm>
            <a:off x="6263694" y="1942853"/>
            <a:ext cx="5486350" cy="4116882"/>
          </a:xfrm>
          <a:prstGeom prst="rect">
            <a:avLst/>
          </a:prstGeom>
        </p:spPr>
      </p:pic>
      <p:pic>
        <p:nvPicPr>
          <p:cNvPr id="11" name="Picture 10" descr="A drawing of a human body&#10;&#10;Description automatically generated">
            <a:extLst>
              <a:ext uri="{FF2B5EF4-FFF2-40B4-BE49-F238E27FC236}">
                <a16:creationId xmlns:a16="http://schemas.microsoft.com/office/drawing/2014/main" id="{5898F830-A6D1-BBB7-7781-2D959FC6E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12" y="2735804"/>
            <a:ext cx="5535423" cy="3941221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E2C8CEB-70C0-7AF1-AA96-3EA8CB8E1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94744" y="6311900"/>
            <a:ext cx="6055300" cy="365125"/>
          </a:xfrm>
        </p:spPr>
        <p:txBody>
          <a:bodyPr/>
          <a:lstStyle/>
          <a:p>
            <a:r>
              <a:rPr lang="en-AU" dirty="0"/>
              <a:t>Material from Creative Commons and M. O’Donnell, U. Mich. and Webster</a:t>
            </a:r>
          </a:p>
        </p:txBody>
      </p:sp>
      <p:pic>
        <p:nvPicPr>
          <p:cNvPr id="10" name="Picture 9" descr="A red line on a black background&#10;&#10;Description automatically generated">
            <a:extLst>
              <a:ext uri="{FF2B5EF4-FFF2-40B4-BE49-F238E27FC236}">
                <a16:creationId xmlns:a16="http://schemas.microsoft.com/office/drawing/2014/main" id="{B29601CA-8327-87BF-E7D6-6A46E3C72D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39" y="799103"/>
            <a:ext cx="3118561" cy="308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9F70-2303-041F-1843-DA522508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Pipeline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6748F-CFD6-B4DA-F514-D2EF4A7D6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047" y="1807454"/>
            <a:ext cx="4992757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Load the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Organise</a:t>
            </a:r>
            <a:r>
              <a:rPr lang="en-US" dirty="0"/>
              <a:t> dataset and split to train, validation, and test sets (TYP 60/20/20)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Perform pre-processing 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Extract features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Choose a model and run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Check results and tune against validation set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Evaluate the selected model against the test set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  <p:pic>
        <p:nvPicPr>
          <p:cNvPr id="1026" name="Picture 2" descr="Grid Search Workflow">
            <a:extLst>
              <a:ext uri="{FF2B5EF4-FFF2-40B4-BE49-F238E27FC236}">
                <a16:creationId xmlns:a16="http://schemas.microsoft.com/office/drawing/2014/main" id="{D376CE93-4C65-038A-9A51-48439CCED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78731"/>
            <a:ext cx="5977912" cy="400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5DA4F1-BBF4-75F8-2585-A8B07E88E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158792"/>
            <a:ext cx="4114800" cy="365125"/>
          </a:xfrm>
        </p:spPr>
        <p:txBody>
          <a:bodyPr/>
          <a:lstStyle/>
          <a:p>
            <a:r>
              <a:rPr lang="en-AU" dirty="0"/>
              <a:t>https://scikit-learn.org/stable/modules/cross_validation.html</a:t>
            </a:r>
          </a:p>
        </p:txBody>
      </p:sp>
    </p:spTree>
    <p:extLst>
      <p:ext uri="{BB962C8B-B14F-4D97-AF65-F5344CB8AC3E}">
        <p14:creationId xmlns:p14="http://schemas.microsoft.com/office/powerpoint/2010/main" val="249519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14F1-CE9E-5C78-775E-DDCE724F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Preprocessing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1AA97-176D-15A9-4D9B-C7DEEA0F3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Common steps:</a:t>
            </a:r>
          </a:p>
          <a:p>
            <a:pPr lvl="1"/>
            <a:r>
              <a:rPr lang="en-US" dirty="0"/>
              <a:t>Remove DC Offset</a:t>
            </a:r>
          </a:p>
          <a:p>
            <a:pPr lvl="1"/>
            <a:r>
              <a:rPr lang="en-US" dirty="0"/>
              <a:t>Band, low, high-pass filtering</a:t>
            </a:r>
          </a:p>
          <a:p>
            <a:pPr lvl="1"/>
            <a:r>
              <a:rPr lang="en-AU" dirty="0"/>
              <a:t>Moving average/smoothening</a:t>
            </a:r>
          </a:p>
          <a:p>
            <a:pPr lvl="1"/>
            <a:r>
              <a:rPr lang="en-AU" dirty="0"/>
              <a:t>Resampling</a:t>
            </a:r>
          </a:p>
          <a:p>
            <a:pPr lvl="1"/>
            <a:r>
              <a:rPr lang="en-AU" dirty="0"/>
              <a:t>Normalise (min-max, standard)</a:t>
            </a:r>
          </a:p>
          <a:p>
            <a:pPr marL="0" indent="0">
              <a:buNone/>
            </a:pPr>
            <a:r>
              <a:rPr lang="en-AU" dirty="0"/>
              <a:t>Others:</a:t>
            </a:r>
          </a:p>
          <a:p>
            <a:pPr lvl="1"/>
            <a:r>
              <a:rPr lang="en-AU" dirty="0"/>
              <a:t>Custom FIR/IIR filter design</a:t>
            </a:r>
          </a:p>
          <a:p>
            <a:pPr lvl="1"/>
            <a:r>
              <a:rPr lang="en-AU" dirty="0"/>
              <a:t>Compression</a:t>
            </a:r>
          </a:p>
          <a:p>
            <a:pPr lvl="1"/>
            <a:r>
              <a:rPr lang="en-AU" dirty="0"/>
              <a:t>ICA</a:t>
            </a:r>
          </a:p>
        </p:txBody>
      </p:sp>
    </p:spTree>
    <p:extLst>
      <p:ext uri="{BB962C8B-B14F-4D97-AF65-F5344CB8AC3E}">
        <p14:creationId xmlns:p14="http://schemas.microsoft.com/office/powerpoint/2010/main" val="221708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CBD2-DFF0-26E2-6F04-FF769D59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model</a:t>
            </a:r>
            <a:endParaRPr lang="en-AU" dirty="0"/>
          </a:p>
        </p:txBody>
      </p:sp>
      <p:pic>
        <p:nvPicPr>
          <p:cNvPr id="5" name="Content Placeholder 4" descr="A diagram of a diagram&#10;&#10;Description automatically generated">
            <a:extLst>
              <a:ext uri="{FF2B5EF4-FFF2-40B4-BE49-F238E27FC236}">
                <a16:creationId xmlns:a16="http://schemas.microsoft.com/office/drawing/2014/main" id="{95E42753-EC2C-A497-9506-45124E1845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3494" y="1423321"/>
            <a:ext cx="7760973" cy="483872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882244-6EA7-C787-97AD-1C4A88FABC44}"/>
              </a:ext>
            </a:extLst>
          </p:cNvPr>
          <p:cNvSpPr txBox="1"/>
          <p:nvPr/>
        </p:nvSpPr>
        <p:spPr>
          <a:xfrm>
            <a:off x="423494" y="6262043"/>
            <a:ext cx="3176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>
                <a:hlinkClick r:id="rId3" tooltip="http://www.capallen.top/2019/Deal-with-imbalanced-data-in-ML.html"/>
              </a:rPr>
              <a:t>This Photo</a:t>
            </a:r>
            <a:r>
              <a:rPr lang="en-AU" sz="900" dirty="0"/>
              <a:t> by Unknown Author is licensed under </a:t>
            </a:r>
            <a:r>
              <a:rPr lang="en-AU" sz="900" dirty="0">
                <a:hlinkClick r:id="rId4" tooltip="https://creativecommons.org/licenses/by-nc/3.0/"/>
              </a:rPr>
              <a:t>CC BY-NC</a:t>
            </a:r>
            <a:endParaRPr lang="en-AU" sz="900" dirty="0"/>
          </a:p>
        </p:txBody>
      </p:sp>
    </p:spTree>
    <p:extLst>
      <p:ext uri="{BB962C8B-B14F-4D97-AF65-F5344CB8AC3E}">
        <p14:creationId xmlns:p14="http://schemas.microsoft.com/office/powerpoint/2010/main" val="63043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CBD2-DFF0-26E2-6F04-FF769D59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model</a:t>
            </a:r>
            <a:endParaRPr lang="en-AU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550358C-A0B5-F9E7-C129-3D7C09AD19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1633" y="1266825"/>
            <a:ext cx="7448734" cy="4629158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2E586E5-6DF3-93EA-0700-08F4F26F3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0994" y="5912995"/>
            <a:ext cx="2328081" cy="228600"/>
          </a:xfrm>
        </p:spPr>
        <p:txBody>
          <a:bodyPr/>
          <a:lstStyle/>
          <a:p>
            <a:r>
              <a:rPr lang="en-AU" dirty="0"/>
              <a:t>https://arxiv.org/abs/1809.04356</a:t>
            </a:r>
          </a:p>
        </p:txBody>
      </p:sp>
    </p:spTree>
    <p:extLst>
      <p:ext uri="{BB962C8B-B14F-4D97-AF65-F5344CB8AC3E}">
        <p14:creationId xmlns:p14="http://schemas.microsoft.com/office/powerpoint/2010/main" val="4109844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614F1-CE9E-5C78-775E-DDCE724F4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Tuning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1AA97-176D-15A9-4D9B-C7DEEA0F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122761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Underfitting?</a:t>
            </a:r>
          </a:p>
          <a:p>
            <a:pPr lvl="1"/>
            <a:r>
              <a:rPr lang="en-US" dirty="0"/>
              <a:t>Increase number of features/variables</a:t>
            </a:r>
          </a:p>
          <a:p>
            <a:pPr lvl="1"/>
            <a:r>
              <a:rPr lang="en-US" dirty="0"/>
              <a:t>Increase model size</a:t>
            </a:r>
          </a:p>
          <a:p>
            <a:pPr lvl="1"/>
            <a:r>
              <a:rPr lang="en-US" dirty="0"/>
              <a:t>Increase learning rate, no. of iterations</a:t>
            </a:r>
          </a:p>
          <a:p>
            <a:pPr lvl="1"/>
            <a:r>
              <a:rPr lang="en-US" dirty="0"/>
              <a:t>Reduce noise</a:t>
            </a:r>
          </a:p>
          <a:p>
            <a:pPr lvl="1"/>
            <a:r>
              <a:rPr lang="en-US" dirty="0"/>
              <a:t>Reduce regularization parameters</a:t>
            </a:r>
          </a:p>
          <a:p>
            <a:pPr marL="0" indent="0">
              <a:buNone/>
            </a:pPr>
            <a:r>
              <a:rPr lang="en-US" dirty="0"/>
              <a:t>Overfitting?</a:t>
            </a:r>
          </a:p>
          <a:p>
            <a:pPr lvl="1"/>
            <a:r>
              <a:rPr lang="en-US" dirty="0"/>
              <a:t>Opposite of above</a:t>
            </a:r>
          </a:p>
          <a:p>
            <a:pPr lvl="1"/>
            <a:r>
              <a:rPr lang="en-US" dirty="0"/>
              <a:t>Try gather more data</a:t>
            </a:r>
            <a:endParaRPr lang="en-AU" dirty="0"/>
          </a:p>
        </p:txBody>
      </p:sp>
      <p:pic>
        <p:nvPicPr>
          <p:cNvPr id="4098" name="Picture 2" descr="enter image description here">
            <a:extLst>
              <a:ext uri="{FF2B5EF4-FFF2-40B4-BE49-F238E27FC236}">
                <a16:creationId xmlns:a16="http://schemas.microsoft.com/office/drawing/2014/main" id="{61E1F3F4-EDCE-AE8E-B365-303B29D8D0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" t="16331" r="10064" b="12009"/>
          <a:stretch/>
        </p:blipFill>
        <p:spPr bwMode="auto">
          <a:xfrm>
            <a:off x="5822064" y="2014216"/>
            <a:ext cx="5971573" cy="372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4A6B3B-72A3-7275-2D8A-2285D3BD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8033795" cy="333817"/>
          </a:xfrm>
        </p:spPr>
        <p:txBody>
          <a:bodyPr/>
          <a:lstStyle/>
          <a:p>
            <a:r>
              <a:rPr lang="en-AU" dirty="0"/>
              <a:t>https://stats.stackexchange.com/questions/292283/general-question-regarding-over-fitting-vs-complexity-of-models</a:t>
            </a:r>
          </a:p>
        </p:txBody>
      </p:sp>
    </p:spTree>
    <p:extLst>
      <p:ext uri="{BB962C8B-B14F-4D97-AF65-F5344CB8AC3E}">
        <p14:creationId xmlns:p14="http://schemas.microsoft.com/office/powerpoint/2010/main" val="4017471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733</Words>
  <Application>Microsoft Office PowerPoint</Application>
  <PresentationFormat>Widescreen</PresentationFormat>
  <Paragraphs>108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Biological Signal Analysis</vt:lpstr>
      <vt:lpstr>Biological Signals</vt:lpstr>
      <vt:lpstr>Sensing and Transduction</vt:lpstr>
      <vt:lpstr>PowerPoint Presentation</vt:lpstr>
      <vt:lpstr>The Pipeline</vt:lpstr>
      <vt:lpstr>Preprocessing</vt:lpstr>
      <vt:lpstr>Choosing a model</vt:lpstr>
      <vt:lpstr>Choosing a model</vt:lpstr>
      <vt:lpstr>Tuning</vt:lpstr>
      <vt:lpstr>Tuning</vt:lpstr>
      <vt:lpstr>Tuning</vt:lpstr>
      <vt:lpstr>Tuning Considerations</vt:lpstr>
      <vt:lpstr>First Principles</vt:lpstr>
      <vt:lpstr>Key Takeaways</vt:lpstr>
      <vt:lpstr>Resources</vt:lpstr>
      <vt:lpstr>Artefact</vt:lpstr>
      <vt:lpstr>Representation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Chia</dc:creator>
  <cp:lastModifiedBy>Raymond Chia</cp:lastModifiedBy>
  <cp:revision>16</cp:revision>
  <dcterms:created xsi:type="dcterms:W3CDTF">2023-09-26T03:47:57Z</dcterms:created>
  <dcterms:modified xsi:type="dcterms:W3CDTF">2023-09-27T04:19:09Z</dcterms:modified>
</cp:coreProperties>
</file>